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15125700"/>
  <p:notesSz cx="10693400" cy="151257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967" y="65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6/24/2022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6/24/2022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6/24/2022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13799" y="4309299"/>
            <a:ext cx="655320" cy="1140460"/>
          </a:xfrm>
          <a:custGeom>
            <a:avLst/>
            <a:gdLst/>
            <a:ahLst/>
            <a:cxnLst/>
            <a:rect l="l" t="t" r="r" b="b"/>
            <a:pathLst>
              <a:path w="655319" h="1140460">
                <a:moveTo>
                  <a:pt x="570737" y="300036"/>
                </a:moveTo>
                <a:lnTo>
                  <a:pt x="567308" y="312800"/>
                </a:lnTo>
                <a:lnTo>
                  <a:pt x="564450" y="326516"/>
                </a:lnTo>
                <a:lnTo>
                  <a:pt x="539305" y="453198"/>
                </a:lnTo>
                <a:lnTo>
                  <a:pt x="521207" y="448246"/>
                </a:lnTo>
                <a:lnTo>
                  <a:pt x="515683" y="480250"/>
                </a:lnTo>
                <a:lnTo>
                  <a:pt x="533589" y="485773"/>
                </a:lnTo>
                <a:lnTo>
                  <a:pt x="519112" y="558926"/>
                </a:lnTo>
                <a:lnTo>
                  <a:pt x="258888" y="502157"/>
                </a:lnTo>
                <a:lnTo>
                  <a:pt x="322135" y="276223"/>
                </a:lnTo>
                <a:lnTo>
                  <a:pt x="570737" y="300036"/>
                </a:lnTo>
              </a:path>
              <a:path w="655319" h="1140460">
                <a:moveTo>
                  <a:pt x="570737" y="300036"/>
                </a:moveTo>
                <a:lnTo>
                  <a:pt x="322135" y="276223"/>
                </a:lnTo>
                <a:lnTo>
                  <a:pt x="285940" y="269175"/>
                </a:lnTo>
                <a:lnTo>
                  <a:pt x="355662" y="0"/>
                </a:lnTo>
                <a:lnTo>
                  <a:pt x="644079" y="37337"/>
                </a:lnTo>
                <a:lnTo>
                  <a:pt x="629410" y="94487"/>
                </a:lnTo>
                <a:lnTo>
                  <a:pt x="655319" y="100012"/>
                </a:lnTo>
                <a:lnTo>
                  <a:pt x="612266" y="305942"/>
                </a:lnTo>
                <a:lnTo>
                  <a:pt x="570737" y="300036"/>
                </a:lnTo>
              </a:path>
              <a:path w="655319" h="1140460">
                <a:moveTo>
                  <a:pt x="120395" y="471677"/>
                </a:moveTo>
                <a:lnTo>
                  <a:pt x="526160" y="561211"/>
                </a:lnTo>
                <a:lnTo>
                  <a:pt x="403478" y="1140142"/>
                </a:lnTo>
                <a:lnTo>
                  <a:pt x="0" y="1056321"/>
                </a:lnTo>
                <a:lnTo>
                  <a:pt x="120395" y="4716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928869" y="3784091"/>
            <a:ext cx="611505" cy="502920"/>
          </a:xfrm>
          <a:custGeom>
            <a:avLst/>
            <a:gdLst/>
            <a:ahLst/>
            <a:cxnLst/>
            <a:rect l="l" t="t" r="r" b="b"/>
            <a:pathLst>
              <a:path w="611504" h="502920">
                <a:moveTo>
                  <a:pt x="393763" y="229552"/>
                </a:moveTo>
                <a:lnTo>
                  <a:pt x="411480" y="0"/>
                </a:lnTo>
                <a:lnTo>
                  <a:pt x="594550" y="25144"/>
                </a:lnTo>
                <a:lnTo>
                  <a:pt x="593788" y="74294"/>
                </a:lnTo>
                <a:lnTo>
                  <a:pt x="611315" y="88773"/>
                </a:lnTo>
                <a:lnTo>
                  <a:pt x="521399" y="502348"/>
                </a:lnTo>
                <a:lnTo>
                  <a:pt x="0" y="423671"/>
                </a:lnTo>
                <a:lnTo>
                  <a:pt x="29338" y="219455"/>
                </a:lnTo>
                <a:lnTo>
                  <a:pt x="346901" y="262508"/>
                </a:lnTo>
                <a:lnTo>
                  <a:pt x="338518" y="321372"/>
                </a:lnTo>
                <a:lnTo>
                  <a:pt x="97535" y="290702"/>
                </a:lnTo>
                <a:lnTo>
                  <a:pt x="88011" y="357377"/>
                </a:lnTo>
                <a:lnTo>
                  <a:pt x="220599" y="378903"/>
                </a:lnTo>
                <a:lnTo>
                  <a:pt x="220980" y="419098"/>
                </a:lnTo>
                <a:lnTo>
                  <a:pt x="254698" y="426338"/>
                </a:lnTo>
                <a:lnTo>
                  <a:pt x="267081" y="368045"/>
                </a:lnTo>
                <a:lnTo>
                  <a:pt x="377762" y="380618"/>
                </a:lnTo>
                <a:lnTo>
                  <a:pt x="421767" y="237552"/>
                </a:lnTo>
                <a:lnTo>
                  <a:pt x="393763" y="22955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3063428" y="4482463"/>
            <a:ext cx="351155" cy="340360"/>
          </a:xfrm>
          <a:custGeom>
            <a:avLst/>
            <a:gdLst/>
            <a:ahLst/>
            <a:cxnLst/>
            <a:rect l="l" t="t" r="r" b="b"/>
            <a:pathLst>
              <a:path w="351154" h="340360">
                <a:moveTo>
                  <a:pt x="58674" y="0"/>
                </a:moveTo>
                <a:lnTo>
                  <a:pt x="280035" y="29145"/>
                </a:lnTo>
                <a:lnTo>
                  <a:pt x="286512" y="30098"/>
                </a:lnTo>
                <a:lnTo>
                  <a:pt x="350710" y="38480"/>
                </a:lnTo>
                <a:lnTo>
                  <a:pt x="308038" y="340042"/>
                </a:lnTo>
                <a:lnTo>
                  <a:pt x="0" y="305371"/>
                </a:lnTo>
                <a:lnTo>
                  <a:pt x="24384" y="180212"/>
                </a:lnTo>
                <a:lnTo>
                  <a:pt x="30862" y="146874"/>
                </a:lnTo>
                <a:lnTo>
                  <a:pt x="39815" y="99822"/>
                </a:lnTo>
                <a:lnTo>
                  <a:pt x="43814" y="79248"/>
                </a:lnTo>
                <a:lnTo>
                  <a:pt x="47244" y="60387"/>
                </a:lnTo>
                <a:lnTo>
                  <a:pt x="5867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563938" y="3864481"/>
            <a:ext cx="230504" cy="398780"/>
          </a:xfrm>
          <a:custGeom>
            <a:avLst/>
            <a:gdLst/>
            <a:ahLst/>
            <a:cxnLst/>
            <a:rect l="l" t="t" r="r" b="b"/>
            <a:pathLst>
              <a:path w="230505" h="398779">
                <a:moveTo>
                  <a:pt x="132588" y="398526"/>
                </a:moveTo>
                <a:lnTo>
                  <a:pt x="0" y="369951"/>
                </a:lnTo>
                <a:lnTo>
                  <a:pt x="62102" y="111823"/>
                </a:lnTo>
                <a:lnTo>
                  <a:pt x="75628" y="54101"/>
                </a:lnTo>
                <a:lnTo>
                  <a:pt x="86296" y="9143"/>
                </a:lnTo>
                <a:lnTo>
                  <a:pt x="230314" y="0"/>
                </a:lnTo>
                <a:lnTo>
                  <a:pt x="200977" y="127826"/>
                </a:lnTo>
                <a:lnTo>
                  <a:pt x="189738" y="175450"/>
                </a:lnTo>
                <a:lnTo>
                  <a:pt x="132588" y="39852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828667" y="4583429"/>
            <a:ext cx="505459" cy="357505"/>
          </a:xfrm>
          <a:custGeom>
            <a:avLst/>
            <a:gdLst/>
            <a:ahLst/>
            <a:cxnLst/>
            <a:rect l="l" t="t" r="r" b="b"/>
            <a:pathLst>
              <a:path w="505460" h="357504">
                <a:moveTo>
                  <a:pt x="36765" y="0"/>
                </a:moveTo>
                <a:lnTo>
                  <a:pt x="79627" y="5714"/>
                </a:lnTo>
                <a:lnTo>
                  <a:pt x="86867" y="6666"/>
                </a:lnTo>
                <a:lnTo>
                  <a:pt x="115632" y="10667"/>
                </a:lnTo>
                <a:lnTo>
                  <a:pt x="157161" y="16382"/>
                </a:lnTo>
                <a:lnTo>
                  <a:pt x="185546" y="20383"/>
                </a:lnTo>
                <a:lnTo>
                  <a:pt x="205930" y="23241"/>
                </a:lnTo>
                <a:lnTo>
                  <a:pt x="317182" y="39242"/>
                </a:lnTo>
                <a:lnTo>
                  <a:pt x="456246" y="58672"/>
                </a:lnTo>
                <a:lnTo>
                  <a:pt x="489774" y="63245"/>
                </a:lnTo>
                <a:lnTo>
                  <a:pt x="505204" y="65150"/>
                </a:lnTo>
                <a:lnTo>
                  <a:pt x="490917" y="122490"/>
                </a:lnTo>
                <a:lnTo>
                  <a:pt x="481964" y="161353"/>
                </a:lnTo>
                <a:lnTo>
                  <a:pt x="468057" y="229361"/>
                </a:lnTo>
                <a:lnTo>
                  <a:pt x="461579" y="262508"/>
                </a:lnTo>
                <a:lnTo>
                  <a:pt x="457199" y="283463"/>
                </a:lnTo>
                <a:lnTo>
                  <a:pt x="439291" y="356996"/>
                </a:lnTo>
                <a:lnTo>
                  <a:pt x="0" y="290130"/>
                </a:lnTo>
                <a:lnTo>
                  <a:pt x="367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4039359" y="3639692"/>
            <a:ext cx="427355" cy="138430"/>
          </a:xfrm>
          <a:custGeom>
            <a:avLst/>
            <a:gdLst/>
            <a:ahLst/>
            <a:cxnLst/>
            <a:rect l="l" t="t" r="r" b="b"/>
            <a:pathLst>
              <a:path w="427354" h="138429">
                <a:moveTo>
                  <a:pt x="427100" y="40385"/>
                </a:moveTo>
                <a:lnTo>
                  <a:pt x="420814" y="138111"/>
                </a:lnTo>
                <a:lnTo>
                  <a:pt x="0" y="89535"/>
                </a:lnTo>
                <a:lnTo>
                  <a:pt x="9905" y="0"/>
                </a:lnTo>
                <a:lnTo>
                  <a:pt x="427100" y="4038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3955159" y="4971667"/>
            <a:ext cx="300990" cy="702945"/>
          </a:xfrm>
          <a:custGeom>
            <a:avLst/>
            <a:gdLst/>
            <a:ahLst/>
            <a:cxnLst/>
            <a:rect l="l" t="t" r="r" b="b"/>
            <a:pathLst>
              <a:path w="300989" h="702945">
                <a:moveTo>
                  <a:pt x="83819" y="0"/>
                </a:moveTo>
                <a:lnTo>
                  <a:pt x="300609" y="30098"/>
                </a:lnTo>
                <a:lnTo>
                  <a:pt x="161924" y="702754"/>
                </a:lnTo>
                <a:lnTo>
                  <a:pt x="0" y="681609"/>
                </a:lnTo>
                <a:lnTo>
                  <a:pt x="38861" y="238315"/>
                </a:lnTo>
                <a:lnTo>
                  <a:pt x="838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3540441" y="3696651"/>
            <a:ext cx="739775" cy="295275"/>
          </a:xfrm>
          <a:custGeom>
            <a:avLst/>
            <a:gdLst/>
            <a:ahLst/>
            <a:cxnLst/>
            <a:rect l="l" t="t" r="r" b="b"/>
            <a:pathLst>
              <a:path w="739775" h="295275">
                <a:moveTo>
                  <a:pt x="364998" y="109727"/>
                </a:moveTo>
                <a:lnTo>
                  <a:pt x="372427" y="101535"/>
                </a:lnTo>
                <a:lnTo>
                  <a:pt x="419862" y="111441"/>
                </a:lnTo>
                <a:lnTo>
                  <a:pt x="398715" y="255268"/>
                </a:lnTo>
                <a:lnTo>
                  <a:pt x="384238" y="252031"/>
                </a:lnTo>
                <a:lnTo>
                  <a:pt x="271843" y="234313"/>
                </a:lnTo>
                <a:lnTo>
                  <a:pt x="34480" y="203262"/>
                </a:lnTo>
                <a:lnTo>
                  <a:pt x="0" y="198690"/>
                </a:lnTo>
                <a:lnTo>
                  <a:pt x="30860" y="0"/>
                </a:lnTo>
                <a:lnTo>
                  <a:pt x="62102" y="4571"/>
                </a:lnTo>
                <a:lnTo>
                  <a:pt x="105726" y="10858"/>
                </a:lnTo>
                <a:lnTo>
                  <a:pt x="111823" y="11811"/>
                </a:lnTo>
                <a:lnTo>
                  <a:pt x="137921" y="15429"/>
                </a:lnTo>
                <a:lnTo>
                  <a:pt x="228409" y="28574"/>
                </a:lnTo>
                <a:lnTo>
                  <a:pt x="234695" y="29527"/>
                </a:lnTo>
                <a:lnTo>
                  <a:pt x="287655" y="37337"/>
                </a:lnTo>
                <a:lnTo>
                  <a:pt x="280034" y="98869"/>
                </a:lnTo>
                <a:lnTo>
                  <a:pt x="364998" y="109727"/>
                </a:lnTo>
              </a:path>
              <a:path w="739775" h="295275">
                <a:moveTo>
                  <a:pt x="728470" y="295274"/>
                </a:moveTo>
                <a:lnTo>
                  <a:pt x="426719" y="258888"/>
                </a:lnTo>
                <a:lnTo>
                  <a:pt x="444626" y="111060"/>
                </a:lnTo>
                <a:lnTo>
                  <a:pt x="523302" y="121537"/>
                </a:lnTo>
                <a:lnTo>
                  <a:pt x="530922" y="122680"/>
                </a:lnTo>
                <a:lnTo>
                  <a:pt x="595312" y="131254"/>
                </a:lnTo>
                <a:lnTo>
                  <a:pt x="672273" y="134110"/>
                </a:lnTo>
                <a:lnTo>
                  <a:pt x="678941" y="134301"/>
                </a:lnTo>
                <a:lnTo>
                  <a:pt x="730376" y="136397"/>
                </a:lnTo>
                <a:lnTo>
                  <a:pt x="723709" y="195452"/>
                </a:lnTo>
                <a:lnTo>
                  <a:pt x="739710" y="197929"/>
                </a:lnTo>
                <a:lnTo>
                  <a:pt x="728470" y="29527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37019" y="3682459"/>
            <a:ext cx="168402" cy="135636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3500816" y="3950587"/>
            <a:ext cx="419734" cy="248920"/>
          </a:xfrm>
          <a:custGeom>
            <a:avLst/>
            <a:gdLst/>
            <a:ahLst/>
            <a:cxnLst/>
            <a:rect l="l" t="t" r="r" b="b"/>
            <a:pathLst>
              <a:path w="419735" h="248920">
                <a:moveTo>
                  <a:pt x="32005" y="0"/>
                </a:moveTo>
                <a:lnTo>
                  <a:pt x="419671" y="50483"/>
                </a:lnTo>
                <a:lnTo>
                  <a:pt x="385953" y="248793"/>
                </a:lnTo>
                <a:lnTo>
                  <a:pt x="0" y="195835"/>
                </a:lnTo>
                <a:lnTo>
                  <a:pt x="3200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4271769" y="4041075"/>
            <a:ext cx="352425" cy="1416050"/>
          </a:xfrm>
          <a:custGeom>
            <a:avLst/>
            <a:gdLst/>
            <a:ahLst/>
            <a:cxnLst/>
            <a:rect l="l" t="t" r="r" b="b"/>
            <a:pathLst>
              <a:path w="352425" h="1416050">
                <a:moveTo>
                  <a:pt x="155067" y="708849"/>
                </a:moveTo>
                <a:lnTo>
                  <a:pt x="101917" y="692658"/>
                </a:lnTo>
                <a:lnTo>
                  <a:pt x="113919" y="613790"/>
                </a:lnTo>
                <a:lnTo>
                  <a:pt x="240220" y="630365"/>
                </a:lnTo>
                <a:lnTo>
                  <a:pt x="123634" y="1415605"/>
                </a:lnTo>
                <a:lnTo>
                  <a:pt x="0" y="1394650"/>
                </a:lnTo>
                <a:lnTo>
                  <a:pt x="155067" y="708849"/>
                </a:lnTo>
              </a:path>
              <a:path w="352425" h="1416050">
                <a:moveTo>
                  <a:pt x="352234" y="13716"/>
                </a:moveTo>
                <a:lnTo>
                  <a:pt x="225171" y="600074"/>
                </a:lnTo>
                <a:lnTo>
                  <a:pt x="120014" y="589215"/>
                </a:lnTo>
                <a:lnTo>
                  <a:pt x="284035" y="0"/>
                </a:lnTo>
                <a:lnTo>
                  <a:pt x="352234" y="1371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2935032" y="4834698"/>
            <a:ext cx="430530" cy="862330"/>
          </a:xfrm>
          <a:custGeom>
            <a:avLst/>
            <a:gdLst/>
            <a:ahLst/>
            <a:cxnLst/>
            <a:rect l="l" t="t" r="r" b="b"/>
            <a:pathLst>
              <a:path w="430529" h="862329">
                <a:moveTo>
                  <a:pt x="124206" y="0"/>
                </a:moveTo>
                <a:lnTo>
                  <a:pt x="430530" y="45910"/>
                </a:lnTo>
                <a:lnTo>
                  <a:pt x="345377" y="862202"/>
                </a:lnTo>
                <a:lnTo>
                  <a:pt x="181737" y="803337"/>
                </a:lnTo>
                <a:lnTo>
                  <a:pt x="293179" y="100584"/>
                </a:lnTo>
                <a:lnTo>
                  <a:pt x="268224" y="93915"/>
                </a:lnTo>
                <a:lnTo>
                  <a:pt x="153733" y="793050"/>
                </a:lnTo>
                <a:lnTo>
                  <a:pt x="0" y="726184"/>
                </a:lnTo>
                <a:lnTo>
                  <a:pt x="12420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2858260" y="3637024"/>
            <a:ext cx="628650" cy="1144270"/>
          </a:xfrm>
          <a:custGeom>
            <a:avLst/>
            <a:gdLst/>
            <a:ahLst/>
            <a:cxnLst/>
            <a:rect l="l" t="t" r="r" b="b"/>
            <a:pathLst>
              <a:path w="628650" h="1144270">
                <a:moveTo>
                  <a:pt x="90868" y="623125"/>
                </a:moveTo>
                <a:lnTo>
                  <a:pt x="196405" y="0"/>
                </a:lnTo>
                <a:lnTo>
                  <a:pt x="329183" y="16953"/>
                </a:lnTo>
                <a:lnTo>
                  <a:pt x="282701" y="314324"/>
                </a:lnTo>
                <a:lnTo>
                  <a:pt x="272414" y="385191"/>
                </a:lnTo>
                <a:lnTo>
                  <a:pt x="271462" y="391857"/>
                </a:lnTo>
                <a:lnTo>
                  <a:pt x="235077" y="630744"/>
                </a:lnTo>
                <a:lnTo>
                  <a:pt x="184594" y="911161"/>
                </a:lnTo>
                <a:lnTo>
                  <a:pt x="182688" y="921829"/>
                </a:lnTo>
                <a:lnTo>
                  <a:pt x="178308" y="945451"/>
                </a:lnTo>
                <a:lnTo>
                  <a:pt x="176784" y="952880"/>
                </a:lnTo>
                <a:lnTo>
                  <a:pt x="153161" y="1079373"/>
                </a:lnTo>
                <a:lnTo>
                  <a:pt x="149922" y="1095755"/>
                </a:lnTo>
                <a:lnTo>
                  <a:pt x="140779" y="1143952"/>
                </a:lnTo>
                <a:lnTo>
                  <a:pt x="0" y="1126616"/>
                </a:lnTo>
                <a:lnTo>
                  <a:pt x="90868" y="623125"/>
                </a:lnTo>
              </a:path>
              <a:path w="628650" h="1144270">
                <a:moveTo>
                  <a:pt x="352044" y="271462"/>
                </a:moveTo>
                <a:lnTo>
                  <a:pt x="628269" y="306323"/>
                </a:lnTo>
                <a:lnTo>
                  <a:pt x="599693" y="508825"/>
                </a:lnTo>
                <a:lnTo>
                  <a:pt x="321373" y="474345"/>
                </a:lnTo>
                <a:lnTo>
                  <a:pt x="352044" y="27146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3307840" y="5581077"/>
            <a:ext cx="823594" cy="371475"/>
          </a:xfrm>
          <a:custGeom>
            <a:avLst/>
            <a:gdLst/>
            <a:ahLst/>
            <a:cxnLst/>
            <a:rect l="l" t="t" r="r" b="b"/>
            <a:pathLst>
              <a:path w="823595" h="371475">
                <a:moveTo>
                  <a:pt x="823531" y="160400"/>
                </a:moveTo>
                <a:lnTo>
                  <a:pt x="792670" y="370903"/>
                </a:lnTo>
                <a:lnTo>
                  <a:pt x="570737" y="326516"/>
                </a:lnTo>
                <a:lnTo>
                  <a:pt x="583882" y="234123"/>
                </a:lnTo>
                <a:lnTo>
                  <a:pt x="363664" y="187831"/>
                </a:lnTo>
                <a:lnTo>
                  <a:pt x="356235" y="253363"/>
                </a:lnTo>
                <a:lnTo>
                  <a:pt x="300800" y="234504"/>
                </a:lnTo>
                <a:lnTo>
                  <a:pt x="0" y="128968"/>
                </a:lnTo>
                <a:lnTo>
                  <a:pt x="16002" y="0"/>
                </a:lnTo>
                <a:lnTo>
                  <a:pt x="401382" y="68007"/>
                </a:lnTo>
                <a:lnTo>
                  <a:pt x="395096" y="92963"/>
                </a:lnTo>
                <a:lnTo>
                  <a:pt x="823531" y="1604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3484815" y="4186236"/>
            <a:ext cx="400050" cy="339090"/>
          </a:xfrm>
          <a:custGeom>
            <a:avLst/>
            <a:gdLst/>
            <a:ahLst/>
            <a:cxnLst/>
            <a:rect l="l" t="t" r="r" b="b"/>
            <a:pathLst>
              <a:path w="400050" h="339089">
                <a:moveTo>
                  <a:pt x="26859" y="0"/>
                </a:moveTo>
                <a:lnTo>
                  <a:pt x="399858" y="51243"/>
                </a:lnTo>
                <a:lnTo>
                  <a:pt x="356996" y="338708"/>
                </a:lnTo>
                <a:lnTo>
                  <a:pt x="0" y="287655"/>
                </a:lnTo>
                <a:lnTo>
                  <a:pt x="268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3723701" y="4936424"/>
            <a:ext cx="302895" cy="715645"/>
          </a:xfrm>
          <a:custGeom>
            <a:avLst/>
            <a:gdLst/>
            <a:ahLst/>
            <a:cxnLst/>
            <a:rect l="l" t="t" r="r" b="b"/>
            <a:pathLst>
              <a:path w="302895" h="715645">
                <a:moveTo>
                  <a:pt x="98678" y="0"/>
                </a:moveTo>
                <a:lnTo>
                  <a:pt x="302703" y="32575"/>
                </a:lnTo>
                <a:lnTo>
                  <a:pt x="250697" y="291084"/>
                </a:lnTo>
                <a:lnTo>
                  <a:pt x="207263" y="715518"/>
                </a:lnTo>
                <a:lnTo>
                  <a:pt x="0" y="684276"/>
                </a:lnTo>
                <a:lnTo>
                  <a:pt x="986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3340034" y="4888228"/>
            <a:ext cx="219075" cy="697230"/>
          </a:xfrm>
          <a:custGeom>
            <a:avLst/>
            <a:gdLst/>
            <a:ahLst/>
            <a:cxnLst/>
            <a:rect l="l" t="t" r="r" b="b"/>
            <a:pathLst>
              <a:path w="219075" h="697229">
                <a:moveTo>
                  <a:pt x="209931" y="15429"/>
                </a:moveTo>
                <a:lnTo>
                  <a:pt x="187833" y="192213"/>
                </a:lnTo>
                <a:lnTo>
                  <a:pt x="218503" y="198501"/>
                </a:lnTo>
                <a:lnTo>
                  <a:pt x="180785" y="547496"/>
                </a:lnTo>
                <a:lnTo>
                  <a:pt x="133159" y="539686"/>
                </a:lnTo>
                <a:lnTo>
                  <a:pt x="129158" y="577404"/>
                </a:lnTo>
                <a:lnTo>
                  <a:pt x="159068" y="584643"/>
                </a:lnTo>
                <a:lnTo>
                  <a:pt x="142684" y="696848"/>
                </a:lnTo>
                <a:lnTo>
                  <a:pt x="0" y="674559"/>
                </a:lnTo>
                <a:lnTo>
                  <a:pt x="71057" y="0"/>
                </a:lnTo>
                <a:lnTo>
                  <a:pt x="209931" y="15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3881436" y="4242815"/>
            <a:ext cx="560070" cy="344170"/>
          </a:xfrm>
          <a:custGeom>
            <a:avLst/>
            <a:gdLst/>
            <a:ahLst/>
            <a:cxnLst/>
            <a:rect l="l" t="t" r="r" b="b"/>
            <a:pathLst>
              <a:path w="560070" h="344170">
                <a:moveTo>
                  <a:pt x="43624" y="0"/>
                </a:moveTo>
                <a:lnTo>
                  <a:pt x="560069" y="77152"/>
                </a:lnTo>
                <a:lnTo>
                  <a:pt x="469772" y="343660"/>
                </a:lnTo>
                <a:lnTo>
                  <a:pt x="0" y="283082"/>
                </a:lnTo>
                <a:lnTo>
                  <a:pt x="4362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3603115" y="3613974"/>
            <a:ext cx="240029" cy="93345"/>
          </a:xfrm>
          <a:custGeom>
            <a:avLst/>
            <a:gdLst/>
            <a:ahLst/>
            <a:cxnLst/>
            <a:rect l="l" t="t" r="r" b="b"/>
            <a:pathLst>
              <a:path w="240029" h="93345">
                <a:moveTo>
                  <a:pt x="239648" y="5525"/>
                </a:moveTo>
                <a:lnTo>
                  <a:pt x="230504" y="93155"/>
                </a:lnTo>
                <a:lnTo>
                  <a:pt x="0" y="67056"/>
                </a:lnTo>
                <a:lnTo>
                  <a:pt x="5715" y="0"/>
                </a:lnTo>
                <a:lnTo>
                  <a:pt x="239648" y="55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2733102" y="3767326"/>
            <a:ext cx="83820" cy="53975"/>
          </a:xfrm>
          <a:custGeom>
            <a:avLst/>
            <a:gdLst/>
            <a:ahLst/>
            <a:cxnLst/>
            <a:rect l="l" t="t" r="r" b="b"/>
            <a:pathLst>
              <a:path w="83819" h="53975">
                <a:moveTo>
                  <a:pt x="73342" y="52006"/>
                </a:moveTo>
                <a:lnTo>
                  <a:pt x="0" y="53530"/>
                </a:lnTo>
                <a:lnTo>
                  <a:pt x="14858" y="0"/>
                </a:lnTo>
                <a:lnTo>
                  <a:pt x="83247" y="6477"/>
                </a:lnTo>
                <a:lnTo>
                  <a:pt x="73342" y="520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3129341" y="4141659"/>
            <a:ext cx="328930" cy="320675"/>
          </a:xfrm>
          <a:custGeom>
            <a:avLst/>
            <a:gdLst/>
            <a:ahLst/>
            <a:cxnLst/>
            <a:rect l="l" t="t" r="r" b="b"/>
            <a:pathLst>
              <a:path w="328929" h="320675">
                <a:moveTo>
                  <a:pt x="45720" y="0"/>
                </a:moveTo>
                <a:lnTo>
                  <a:pt x="328612" y="35433"/>
                </a:lnTo>
                <a:lnTo>
                  <a:pt x="288036" y="320421"/>
                </a:lnTo>
                <a:lnTo>
                  <a:pt x="0" y="273367"/>
                </a:lnTo>
                <a:lnTo>
                  <a:pt x="4572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g object 37"/>
          <p:cNvSpPr/>
          <p:nvPr/>
        </p:nvSpPr>
        <p:spPr>
          <a:xfrm>
            <a:off x="3217352" y="3648835"/>
            <a:ext cx="321310" cy="247015"/>
          </a:xfrm>
          <a:custGeom>
            <a:avLst/>
            <a:gdLst/>
            <a:ahLst/>
            <a:cxnLst/>
            <a:rect l="l" t="t" r="r" b="b"/>
            <a:pathLst>
              <a:path w="321310" h="247014">
                <a:moveTo>
                  <a:pt x="34671" y="0"/>
                </a:moveTo>
                <a:lnTo>
                  <a:pt x="106109" y="13525"/>
                </a:lnTo>
                <a:lnTo>
                  <a:pt x="91440" y="117347"/>
                </a:lnTo>
                <a:lnTo>
                  <a:pt x="220218" y="137540"/>
                </a:lnTo>
                <a:lnTo>
                  <a:pt x="236411" y="33147"/>
                </a:lnTo>
                <a:lnTo>
                  <a:pt x="321183" y="48957"/>
                </a:lnTo>
                <a:lnTo>
                  <a:pt x="294322" y="246506"/>
                </a:lnTo>
                <a:lnTo>
                  <a:pt x="0" y="209550"/>
                </a:lnTo>
                <a:lnTo>
                  <a:pt x="3467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g object 38"/>
          <p:cNvSpPr/>
          <p:nvPr/>
        </p:nvSpPr>
        <p:spPr>
          <a:xfrm>
            <a:off x="2728339" y="4802122"/>
            <a:ext cx="262890" cy="733425"/>
          </a:xfrm>
          <a:custGeom>
            <a:avLst/>
            <a:gdLst/>
            <a:ahLst/>
            <a:cxnLst/>
            <a:rect l="l" t="t" r="r" b="b"/>
            <a:pathLst>
              <a:path w="262889" h="733425">
                <a:moveTo>
                  <a:pt x="138683" y="733234"/>
                </a:moveTo>
                <a:lnTo>
                  <a:pt x="0" y="684084"/>
                </a:lnTo>
                <a:lnTo>
                  <a:pt x="120395" y="0"/>
                </a:lnTo>
                <a:lnTo>
                  <a:pt x="262508" y="21526"/>
                </a:lnTo>
                <a:lnTo>
                  <a:pt x="138683" y="7332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g object 39"/>
          <p:cNvSpPr/>
          <p:nvPr/>
        </p:nvSpPr>
        <p:spPr>
          <a:xfrm>
            <a:off x="3491672" y="4905373"/>
            <a:ext cx="282575" cy="709295"/>
          </a:xfrm>
          <a:custGeom>
            <a:avLst/>
            <a:gdLst/>
            <a:ahLst/>
            <a:cxnLst/>
            <a:rect l="l" t="t" r="r" b="b"/>
            <a:pathLst>
              <a:path w="282575" h="709295">
                <a:moveTo>
                  <a:pt x="74486" y="0"/>
                </a:moveTo>
                <a:lnTo>
                  <a:pt x="282131" y="24765"/>
                </a:lnTo>
                <a:lnTo>
                  <a:pt x="177927" y="709232"/>
                </a:lnTo>
                <a:lnTo>
                  <a:pt x="0" y="679703"/>
                </a:lnTo>
                <a:lnTo>
                  <a:pt x="18860" y="548639"/>
                </a:lnTo>
                <a:lnTo>
                  <a:pt x="51436" y="552640"/>
                </a:lnTo>
                <a:lnTo>
                  <a:pt x="93726" y="186689"/>
                </a:lnTo>
                <a:lnTo>
                  <a:pt x="141350" y="195452"/>
                </a:lnTo>
                <a:lnTo>
                  <a:pt x="145542" y="171069"/>
                </a:lnTo>
                <a:lnTo>
                  <a:pt x="57150" y="155067"/>
                </a:lnTo>
                <a:lnTo>
                  <a:pt x="74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g object 40"/>
          <p:cNvSpPr/>
          <p:nvPr/>
        </p:nvSpPr>
        <p:spPr>
          <a:xfrm>
            <a:off x="2730816" y="3850957"/>
            <a:ext cx="235585" cy="446405"/>
          </a:xfrm>
          <a:custGeom>
            <a:avLst/>
            <a:gdLst/>
            <a:ahLst/>
            <a:cxnLst/>
            <a:rect l="l" t="t" r="r" b="b"/>
            <a:pathLst>
              <a:path w="235585" h="446404">
                <a:moveTo>
                  <a:pt x="92772" y="11428"/>
                </a:moveTo>
                <a:lnTo>
                  <a:pt x="235266" y="0"/>
                </a:lnTo>
                <a:lnTo>
                  <a:pt x="134682" y="446150"/>
                </a:lnTo>
                <a:lnTo>
                  <a:pt x="0" y="418336"/>
                </a:lnTo>
                <a:lnTo>
                  <a:pt x="92772" y="1142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g object 41"/>
          <p:cNvSpPr/>
          <p:nvPr/>
        </p:nvSpPr>
        <p:spPr>
          <a:xfrm>
            <a:off x="3415091" y="4530279"/>
            <a:ext cx="394335" cy="340360"/>
          </a:xfrm>
          <a:custGeom>
            <a:avLst/>
            <a:gdLst/>
            <a:ahLst/>
            <a:cxnLst/>
            <a:rect l="l" t="t" r="r" b="b"/>
            <a:pathLst>
              <a:path w="394335" h="340360">
                <a:moveTo>
                  <a:pt x="298513" y="332802"/>
                </a:moveTo>
                <a:lnTo>
                  <a:pt x="103442" y="307655"/>
                </a:lnTo>
                <a:lnTo>
                  <a:pt x="78867" y="304609"/>
                </a:lnTo>
                <a:lnTo>
                  <a:pt x="25908" y="297750"/>
                </a:lnTo>
                <a:lnTo>
                  <a:pt x="17907" y="296797"/>
                </a:lnTo>
                <a:lnTo>
                  <a:pt x="0" y="294512"/>
                </a:lnTo>
                <a:lnTo>
                  <a:pt x="8002" y="229361"/>
                </a:lnTo>
                <a:lnTo>
                  <a:pt x="22288" y="108394"/>
                </a:lnTo>
                <a:lnTo>
                  <a:pt x="25527" y="81533"/>
                </a:lnTo>
                <a:lnTo>
                  <a:pt x="28194" y="58291"/>
                </a:lnTo>
                <a:lnTo>
                  <a:pt x="34861" y="0"/>
                </a:lnTo>
                <a:lnTo>
                  <a:pt x="87820" y="7238"/>
                </a:lnTo>
                <a:lnTo>
                  <a:pt x="242316" y="28574"/>
                </a:lnTo>
                <a:lnTo>
                  <a:pt x="393953" y="49529"/>
                </a:lnTo>
                <a:lnTo>
                  <a:pt x="382523" y="167448"/>
                </a:lnTo>
                <a:lnTo>
                  <a:pt x="365188" y="339850"/>
                </a:lnTo>
                <a:lnTo>
                  <a:pt x="298513" y="3328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g object 42"/>
          <p:cNvSpPr/>
          <p:nvPr/>
        </p:nvSpPr>
        <p:spPr>
          <a:xfrm>
            <a:off x="4191568" y="5447155"/>
            <a:ext cx="231775" cy="519430"/>
          </a:xfrm>
          <a:custGeom>
            <a:avLst/>
            <a:gdLst/>
            <a:ahLst/>
            <a:cxnLst/>
            <a:rect l="l" t="t" r="r" b="b"/>
            <a:pathLst>
              <a:path w="231775" h="519429">
                <a:moveTo>
                  <a:pt x="0" y="508824"/>
                </a:moveTo>
                <a:lnTo>
                  <a:pt x="28575" y="244411"/>
                </a:lnTo>
                <a:lnTo>
                  <a:pt x="84201" y="0"/>
                </a:lnTo>
                <a:lnTo>
                  <a:pt x="152020" y="13906"/>
                </a:lnTo>
                <a:lnTo>
                  <a:pt x="231267" y="25716"/>
                </a:lnTo>
                <a:lnTo>
                  <a:pt x="228982" y="80961"/>
                </a:lnTo>
                <a:lnTo>
                  <a:pt x="212598" y="460438"/>
                </a:lnTo>
                <a:lnTo>
                  <a:pt x="185167" y="504824"/>
                </a:lnTo>
                <a:lnTo>
                  <a:pt x="139447" y="513968"/>
                </a:lnTo>
                <a:lnTo>
                  <a:pt x="113729" y="519111"/>
                </a:lnTo>
                <a:lnTo>
                  <a:pt x="48387" y="518920"/>
                </a:lnTo>
                <a:lnTo>
                  <a:pt x="0" y="50882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g object 43"/>
          <p:cNvSpPr/>
          <p:nvPr/>
        </p:nvSpPr>
        <p:spPr>
          <a:xfrm>
            <a:off x="3762754" y="11627353"/>
            <a:ext cx="869950" cy="1183005"/>
          </a:xfrm>
          <a:custGeom>
            <a:avLst/>
            <a:gdLst/>
            <a:ahLst/>
            <a:cxnLst/>
            <a:rect l="l" t="t" r="r" b="b"/>
            <a:pathLst>
              <a:path w="869950" h="1183004">
                <a:moveTo>
                  <a:pt x="560068" y="1004315"/>
                </a:moveTo>
                <a:lnTo>
                  <a:pt x="478535" y="924304"/>
                </a:lnTo>
                <a:lnTo>
                  <a:pt x="376426" y="804670"/>
                </a:lnTo>
                <a:lnTo>
                  <a:pt x="289559" y="669035"/>
                </a:lnTo>
                <a:lnTo>
                  <a:pt x="222502" y="552448"/>
                </a:lnTo>
                <a:lnTo>
                  <a:pt x="175259" y="442720"/>
                </a:lnTo>
                <a:lnTo>
                  <a:pt x="150875" y="311657"/>
                </a:lnTo>
                <a:lnTo>
                  <a:pt x="141731" y="304799"/>
                </a:lnTo>
                <a:lnTo>
                  <a:pt x="134110" y="311657"/>
                </a:lnTo>
                <a:lnTo>
                  <a:pt x="127253" y="388619"/>
                </a:lnTo>
                <a:lnTo>
                  <a:pt x="101344" y="449579"/>
                </a:lnTo>
                <a:lnTo>
                  <a:pt x="55624" y="342898"/>
                </a:lnTo>
                <a:lnTo>
                  <a:pt x="31241" y="263651"/>
                </a:lnTo>
                <a:lnTo>
                  <a:pt x="6095" y="147065"/>
                </a:lnTo>
                <a:lnTo>
                  <a:pt x="0" y="108203"/>
                </a:lnTo>
                <a:lnTo>
                  <a:pt x="0" y="87629"/>
                </a:lnTo>
                <a:lnTo>
                  <a:pt x="760" y="71627"/>
                </a:lnTo>
                <a:lnTo>
                  <a:pt x="3809" y="50291"/>
                </a:lnTo>
                <a:lnTo>
                  <a:pt x="10667" y="37337"/>
                </a:lnTo>
                <a:lnTo>
                  <a:pt x="22858" y="28193"/>
                </a:lnTo>
                <a:lnTo>
                  <a:pt x="32765" y="19049"/>
                </a:lnTo>
                <a:lnTo>
                  <a:pt x="41909" y="10667"/>
                </a:lnTo>
                <a:lnTo>
                  <a:pt x="50291" y="1524"/>
                </a:lnTo>
                <a:lnTo>
                  <a:pt x="56386" y="0"/>
                </a:lnTo>
                <a:lnTo>
                  <a:pt x="84581" y="27431"/>
                </a:lnTo>
                <a:lnTo>
                  <a:pt x="96011" y="64007"/>
                </a:lnTo>
                <a:lnTo>
                  <a:pt x="100582" y="76199"/>
                </a:lnTo>
                <a:lnTo>
                  <a:pt x="108203" y="92201"/>
                </a:lnTo>
                <a:lnTo>
                  <a:pt x="116585" y="104393"/>
                </a:lnTo>
                <a:lnTo>
                  <a:pt x="129539" y="110490"/>
                </a:lnTo>
                <a:lnTo>
                  <a:pt x="146302" y="114299"/>
                </a:lnTo>
                <a:lnTo>
                  <a:pt x="157733" y="122682"/>
                </a:lnTo>
                <a:lnTo>
                  <a:pt x="175259" y="136397"/>
                </a:lnTo>
                <a:lnTo>
                  <a:pt x="174497" y="137921"/>
                </a:lnTo>
                <a:lnTo>
                  <a:pt x="172973" y="149351"/>
                </a:lnTo>
                <a:lnTo>
                  <a:pt x="171449" y="151637"/>
                </a:lnTo>
                <a:lnTo>
                  <a:pt x="162305" y="204977"/>
                </a:lnTo>
                <a:lnTo>
                  <a:pt x="162305" y="248411"/>
                </a:lnTo>
                <a:lnTo>
                  <a:pt x="163829" y="306323"/>
                </a:lnTo>
                <a:lnTo>
                  <a:pt x="169925" y="361949"/>
                </a:lnTo>
                <a:lnTo>
                  <a:pt x="182117" y="411479"/>
                </a:lnTo>
                <a:lnTo>
                  <a:pt x="189736" y="433577"/>
                </a:lnTo>
                <a:lnTo>
                  <a:pt x="199642" y="465581"/>
                </a:lnTo>
                <a:lnTo>
                  <a:pt x="203453" y="480821"/>
                </a:lnTo>
                <a:lnTo>
                  <a:pt x="217931" y="513587"/>
                </a:lnTo>
                <a:lnTo>
                  <a:pt x="265174" y="574546"/>
                </a:lnTo>
                <a:lnTo>
                  <a:pt x="278128" y="603503"/>
                </a:lnTo>
                <a:lnTo>
                  <a:pt x="340612" y="693418"/>
                </a:lnTo>
                <a:lnTo>
                  <a:pt x="366521" y="724661"/>
                </a:lnTo>
                <a:lnTo>
                  <a:pt x="413003" y="765809"/>
                </a:lnTo>
                <a:lnTo>
                  <a:pt x="444245" y="787145"/>
                </a:lnTo>
                <a:lnTo>
                  <a:pt x="455675" y="796289"/>
                </a:lnTo>
                <a:lnTo>
                  <a:pt x="488441" y="832103"/>
                </a:lnTo>
                <a:lnTo>
                  <a:pt x="547115" y="854201"/>
                </a:lnTo>
                <a:lnTo>
                  <a:pt x="577595" y="864107"/>
                </a:lnTo>
                <a:lnTo>
                  <a:pt x="625600" y="880870"/>
                </a:lnTo>
                <a:lnTo>
                  <a:pt x="658366" y="893824"/>
                </a:lnTo>
                <a:lnTo>
                  <a:pt x="671320" y="898397"/>
                </a:lnTo>
                <a:lnTo>
                  <a:pt x="701039" y="926590"/>
                </a:lnTo>
                <a:lnTo>
                  <a:pt x="751331" y="953261"/>
                </a:lnTo>
                <a:lnTo>
                  <a:pt x="779524" y="972311"/>
                </a:lnTo>
                <a:lnTo>
                  <a:pt x="802384" y="996695"/>
                </a:lnTo>
                <a:lnTo>
                  <a:pt x="818387" y="1023364"/>
                </a:lnTo>
                <a:lnTo>
                  <a:pt x="835912" y="1045462"/>
                </a:lnTo>
                <a:lnTo>
                  <a:pt x="854201" y="1080514"/>
                </a:lnTo>
                <a:lnTo>
                  <a:pt x="868678" y="1125473"/>
                </a:lnTo>
                <a:lnTo>
                  <a:pt x="869440" y="1139189"/>
                </a:lnTo>
                <a:lnTo>
                  <a:pt x="869440" y="1152143"/>
                </a:lnTo>
                <a:lnTo>
                  <a:pt x="868678" y="1165096"/>
                </a:lnTo>
                <a:lnTo>
                  <a:pt x="868678" y="1171955"/>
                </a:lnTo>
                <a:lnTo>
                  <a:pt x="867154" y="1178050"/>
                </a:lnTo>
                <a:lnTo>
                  <a:pt x="858772" y="1182623"/>
                </a:lnTo>
                <a:lnTo>
                  <a:pt x="828293" y="1175764"/>
                </a:lnTo>
                <a:lnTo>
                  <a:pt x="778762" y="1148333"/>
                </a:lnTo>
                <a:lnTo>
                  <a:pt x="704848" y="1096517"/>
                </a:lnTo>
                <a:lnTo>
                  <a:pt x="560068" y="1004315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g object 44"/>
          <p:cNvSpPr/>
          <p:nvPr/>
        </p:nvSpPr>
        <p:spPr>
          <a:xfrm>
            <a:off x="4531230" y="7755632"/>
            <a:ext cx="364490" cy="910590"/>
          </a:xfrm>
          <a:custGeom>
            <a:avLst/>
            <a:gdLst/>
            <a:ahLst/>
            <a:cxnLst/>
            <a:rect l="l" t="t" r="r" b="b"/>
            <a:pathLst>
              <a:path w="364489" h="910590">
                <a:moveTo>
                  <a:pt x="340995" y="908684"/>
                </a:moveTo>
                <a:lnTo>
                  <a:pt x="352044" y="910589"/>
                </a:lnTo>
                <a:lnTo>
                  <a:pt x="362712" y="889253"/>
                </a:lnTo>
                <a:lnTo>
                  <a:pt x="364236" y="885824"/>
                </a:lnTo>
                <a:lnTo>
                  <a:pt x="362712" y="876299"/>
                </a:lnTo>
                <a:lnTo>
                  <a:pt x="348616" y="846582"/>
                </a:lnTo>
                <a:lnTo>
                  <a:pt x="326899" y="823721"/>
                </a:lnTo>
                <a:lnTo>
                  <a:pt x="318134" y="815340"/>
                </a:lnTo>
                <a:lnTo>
                  <a:pt x="304801" y="803148"/>
                </a:lnTo>
                <a:lnTo>
                  <a:pt x="291084" y="785621"/>
                </a:lnTo>
                <a:lnTo>
                  <a:pt x="275844" y="770382"/>
                </a:lnTo>
                <a:lnTo>
                  <a:pt x="263270" y="752474"/>
                </a:lnTo>
                <a:lnTo>
                  <a:pt x="250318" y="735710"/>
                </a:lnTo>
                <a:lnTo>
                  <a:pt x="241553" y="722756"/>
                </a:lnTo>
                <a:lnTo>
                  <a:pt x="240410" y="708659"/>
                </a:lnTo>
                <a:lnTo>
                  <a:pt x="240031" y="691895"/>
                </a:lnTo>
                <a:lnTo>
                  <a:pt x="235839" y="669416"/>
                </a:lnTo>
                <a:lnTo>
                  <a:pt x="228220" y="647318"/>
                </a:lnTo>
                <a:lnTo>
                  <a:pt x="218693" y="592073"/>
                </a:lnTo>
                <a:lnTo>
                  <a:pt x="212598" y="574548"/>
                </a:lnTo>
                <a:lnTo>
                  <a:pt x="206884" y="555878"/>
                </a:lnTo>
                <a:lnTo>
                  <a:pt x="199644" y="542925"/>
                </a:lnTo>
                <a:lnTo>
                  <a:pt x="197738" y="529590"/>
                </a:lnTo>
                <a:lnTo>
                  <a:pt x="200787" y="478154"/>
                </a:lnTo>
                <a:lnTo>
                  <a:pt x="204978" y="451104"/>
                </a:lnTo>
                <a:lnTo>
                  <a:pt x="211836" y="419862"/>
                </a:lnTo>
                <a:lnTo>
                  <a:pt x="224409" y="374904"/>
                </a:lnTo>
                <a:lnTo>
                  <a:pt x="226314" y="355092"/>
                </a:lnTo>
                <a:lnTo>
                  <a:pt x="225933" y="344424"/>
                </a:lnTo>
                <a:lnTo>
                  <a:pt x="221361" y="313182"/>
                </a:lnTo>
                <a:lnTo>
                  <a:pt x="219455" y="280796"/>
                </a:lnTo>
                <a:lnTo>
                  <a:pt x="219074" y="254889"/>
                </a:lnTo>
                <a:lnTo>
                  <a:pt x="219837" y="222504"/>
                </a:lnTo>
                <a:lnTo>
                  <a:pt x="217552" y="212217"/>
                </a:lnTo>
                <a:lnTo>
                  <a:pt x="212979" y="179832"/>
                </a:lnTo>
                <a:lnTo>
                  <a:pt x="207265" y="147447"/>
                </a:lnTo>
                <a:lnTo>
                  <a:pt x="207265" y="123444"/>
                </a:lnTo>
                <a:lnTo>
                  <a:pt x="204597" y="106679"/>
                </a:lnTo>
                <a:lnTo>
                  <a:pt x="190881" y="53720"/>
                </a:lnTo>
                <a:lnTo>
                  <a:pt x="188976" y="36576"/>
                </a:lnTo>
                <a:lnTo>
                  <a:pt x="190881" y="20954"/>
                </a:lnTo>
                <a:lnTo>
                  <a:pt x="189357" y="7619"/>
                </a:lnTo>
                <a:lnTo>
                  <a:pt x="183643" y="1143"/>
                </a:lnTo>
                <a:lnTo>
                  <a:pt x="176022" y="0"/>
                </a:lnTo>
                <a:lnTo>
                  <a:pt x="162307" y="3429"/>
                </a:lnTo>
                <a:lnTo>
                  <a:pt x="148590" y="17145"/>
                </a:lnTo>
                <a:lnTo>
                  <a:pt x="126111" y="41147"/>
                </a:lnTo>
                <a:lnTo>
                  <a:pt x="112776" y="51434"/>
                </a:lnTo>
                <a:lnTo>
                  <a:pt x="105537" y="57150"/>
                </a:lnTo>
                <a:lnTo>
                  <a:pt x="81915" y="74675"/>
                </a:lnTo>
                <a:lnTo>
                  <a:pt x="58674" y="99060"/>
                </a:lnTo>
                <a:lnTo>
                  <a:pt x="42292" y="113538"/>
                </a:lnTo>
                <a:lnTo>
                  <a:pt x="32765" y="130301"/>
                </a:lnTo>
                <a:lnTo>
                  <a:pt x="22479" y="153924"/>
                </a:lnTo>
                <a:lnTo>
                  <a:pt x="13335" y="174497"/>
                </a:lnTo>
                <a:lnTo>
                  <a:pt x="5334" y="194690"/>
                </a:lnTo>
                <a:lnTo>
                  <a:pt x="762" y="218693"/>
                </a:lnTo>
                <a:lnTo>
                  <a:pt x="0" y="241172"/>
                </a:lnTo>
                <a:lnTo>
                  <a:pt x="2667" y="277749"/>
                </a:lnTo>
                <a:lnTo>
                  <a:pt x="5334" y="321183"/>
                </a:lnTo>
                <a:lnTo>
                  <a:pt x="11049" y="360425"/>
                </a:lnTo>
                <a:lnTo>
                  <a:pt x="19432" y="385191"/>
                </a:lnTo>
                <a:lnTo>
                  <a:pt x="24003" y="401192"/>
                </a:lnTo>
                <a:lnTo>
                  <a:pt x="26670" y="426338"/>
                </a:lnTo>
                <a:lnTo>
                  <a:pt x="27051" y="438530"/>
                </a:lnTo>
                <a:lnTo>
                  <a:pt x="28956" y="449960"/>
                </a:lnTo>
                <a:lnTo>
                  <a:pt x="33528" y="466725"/>
                </a:lnTo>
                <a:lnTo>
                  <a:pt x="38862" y="482726"/>
                </a:lnTo>
                <a:lnTo>
                  <a:pt x="40387" y="495300"/>
                </a:lnTo>
                <a:lnTo>
                  <a:pt x="40387" y="520065"/>
                </a:lnTo>
                <a:lnTo>
                  <a:pt x="41911" y="542544"/>
                </a:lnTo>
                <a:lnTo>
                  <a:pt x="48006" y="554355"/>
                </a:lnTo>
                <a:lnTo>
                  <a:pt x="58674" y="565404"/>
                </a:lnTo>
                <a:lnTo>
                  <a:pt x="72771" y="575691"/>
                </a:lnTo>
                <a:lnTo>
                  <a:pt x="89154" y="586359"/>
                </a:lnTo>
                <a:lnTo>
                  <a:pt x="98678" y="593216"/>
                </a:lnTo>
                <a:lnTo>
                  <a:pt x="107062" y="608838"/>
                </a:lnTo>
                <a:lnTo>
                  <a:pt x="112014" y="615314"/>
                </a:lnTo>
                <a:lnTo>
                  <a:pt x="121920" y="623696"/>
                </a:lnTo>
                <a:lnTo>
                  <a:pt x="133350" y="638556"/>
                </a:lnTo>
                <a:lnTo>
                  <a:pt x="144018" y="650367"/>
                </a:lnTo>
                <a:lnTo>
                  <a:pt x="150496" y="665987"/>
                </a:lnTo>
                <a:lnTo>
                  <a:pt x="160782" y="682752"/>
                </a:lnTo>
                <a:lnTo>
                  <a:pt x="171069" y="697610"/>
                </a:lnTo>
                <a:lnTo>
                  <a:pt x="185546" y="710564"/>
                </a:lnTo>
                <a:lnTo>
                  <a:pt x="192786" y="718946"/>
                </a:lnTo>
                <a:lnTo>
                  <a:pt x="202311" y="724280"/>
                </a:lnTo>
                <a:lnTo>
                  <a:pt x="212217" y="725042"/>
                </a:lnTo>
                <a:lnTo>
                  <a:pt x="229361" y="752093"/>
                </a:lnTo>
                <a:lnTo>
                  <a:pt x="232791" y="769620"/>
                </a:lnTo>
                <a:lnTo>
                  <a:pt x="239269" y="783717"/>
                </a:lnTo>
                <a:lnTo>
                  <a:pt x="247269" y="804291"/>
                </a:lnTo>
                <a:lnTo>
                  <a:pt x="262127" y="822959"/>
                </a:lnTo>
                <a:lnTo>
                  <a:pt x="278511" y="845057"/>
                </a:lnTo>
                <a:lnTo>
                  <a:pt x="294133" y="866393"/>
                </a:lnTo>
                <a:lnTo>
                  <a:pt x="318515" y="894206"/>
                </a:lnTo>
                <a:lnTo>
                  <a:pt x="332613" y="903351"/>
                </a:lnTo>
                <a:lnTo>
                  <a:pt x="340995" y="908684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g object 45"/>
          <p:cNvSpPr/>
          <p:nvPr/>
        </p:nvSpPr>
        <p:spPr>
          <a:xfrm>
            <a:off x="4511990" y="5026721"/>
            <a:ext cx="114935" cy="683895"/>
          </a:xfrm>
          <a:custGeom>
            <a:avLst/>
            <a:gdLst/>
            <a:ahLst/>
            <a:cxnLst/>
            <a:rect l="l" t="t" r="r" b="b"/>
            <a:pathLst>
              <a:path w="114935" h="683895">
                <a:moveTo>
                  <a:pt x="36195" y="563499"/>
                </a:moveTo>
                <a:lnTo>
                  <a:pt x="47434" y="521780"/>
                </a:lnTo>
                <a:lnTo>
                  <a:pt x="52577" y="445389"/>
                </a:lnTo>
                <a:lnTo>
                  <a:pt x="55054" y="432435"/>
                </a:lnTo>
                <a:lnTo>
                  <a:pt x="65722" y="412623"/>
                </a:lnTo>
                <a:lnTo>
                  <a:pt x="76390" y="398907"/>
                </a:lnTo>
                <a:lnTo>
                  <a:pt x="82106" y="380999"/>
                </a:lnTo>
                <a:lnTo>
                  <a:pt x="84772" y="353949"/>
                </a:lnTo>
                <a:lnTo>
                  <a:pt x="87629" y="344424"/>
                </a:lnTo>
                <a:lnTo>
                  <a:pt x="110299" y="296799"/>
                </a:lnTo>
                <a:lnTo>
                  <a:pt x="112395" y="238696"/>
                </a:lnTo>
                <a:lnTo>
                  <a:pt x="105156" y="210502"/>
                </a:lnTo>
                <a:lnTo>
                  <a:pt x="104013" y="188595"/>
                </a:lnTo>
                <a:lnTo>
                  <a:pt x="114872" y="75247"/>
                </a:lnTo>
                <a:lnTo>
                  <a:pt x="103251" y="15431"/>
                </a:lnTo>
                <a:lnTo>
                  <a:pt x="88963" y="1714"/>
                </a:lnTo>
                <a:lnTo>
                  <a:pt x="76580" y="0"/>
                </a:lnTo>
                <a:lnTo>
                  <a:pt x="69914" y="5525"/>
                </a:lnTo>
                <a:lnTo>
                  <a:pt x="65150" y="19049"/>
                </a:lnTo>
                <a:lnTo>
                  <a:pt x="60198" y="51245"/>
                </a:lnTo>
                <a:lnTo>
                  <a:pt x="58293" y="72962"/>
                </a:lnTo>
                <a:lnTo>
                  <a:pt x="42862" y="202121"/>
                </a:lnTo>
                <a:lnTo>
                  <a:pt x="30289" y="288607"/>
                </a:lnTo>
                <a:lnTo>
                  <a:pt x="26289" y="352234"/>
                </a:lnTo>
                <a:lnTo>
                  <a:pt x="19049" y="417957"/>
                </a:lnTo>
                <a:lnTo>
                  <a:pt x="6668" y="509969"/>
                </a:lnTo>
                <a:lnTo>
                  <a:pt x="0" y="581596"/>
                </a:lnTo>
                <a:lnTo>
                  <a:pt x="762" y="608648"/>
                </a:lnTo>
                <a:lnTo>
                  <a:pt x="4382" y="620649"/>
                </a:lnTo>
                <a:lnTo>
                  <a:pt x="6858" y="629793"/>
                </a:lnTo>
                <a:lnTo>
                  <a:pt x="7619" y="641032"/>
                </a:lnTo>
                <a:lnTo>
                  <a:pt x="10667" y="656843"/>
                </a:lnTo>
                <a:lnTo>
                  <a:pt x="12573" y="673798"/>
                </a:lnTo>
                <a:lnTo>
                  <a:pt x="14478" y="683895"/>
                </a:lnTo>
                <a:lnTo>
                  <a:pt x="16574" y="683895"/>
                </a:lnTo>
                <a:lnTo>
                  <a:pt x="19049" y="665796"/>
                </a:lnTo>
                <a:lnTo>
                  <a:pt x="24003" y="626363"/>
                </a:lnTo>
                <a:lnTo>
                  <a:pt x="25146" y="604456"/>
                </a:lnTo>
                <a:lnTo>
                  <a:pt x="30098" y="579310"/>
                </a:lnTo>
                <a:lnTo>
                  <a:pt x="36195" y="563499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g object 46"/>
          <p:cNvSpPr/>
          <p:nvPr/>
        </p:nvSpPr>
        <p:spPr>
          <a:xfrm>
            <a:off x="4586284" y="4033646"/>
            <a:ext cx="92710" cy="623570"/>
          </a:xfrm>
          <a:custGeom>
            <a:avLst/>
            <a:gdLst/>
            <a:ahLst/>
            <a:cxnLst/>
            <a:rect l="l" t="t" r="r" b="b"/>
            <a:pathLst>
              <a:path w="92710" h="623570">
                <a:moveTo>
                  <a:pt x="70295" y="381"/>
                </a:moveTo>
                <a:lnTo>
                  <a:pt x="53531" y="49910"/>
                </a:lnTo>
                <a:lnTo>
                  <a:pt x="53150" y="72198"/>
                </a:lnTo>
                <a:lnTo>
                  <a:pt x="53531" y="94106"/>
                </a:lnTo>
                <a:lnTo>
                  <a:pt x="56197" y="125348"/>
                </a:lnTo>
                <a:lnTo>
                  <a:pt x="53150" y="136397"/>
                </a:lnTo>
                <a:lnTo>
                  <a:pt x="51436" y="149160"/>
                </a:lnTo>
                <a:lnTo>
                  <a:pt x="50673" y="163448"/>
                </a:lnTo>
                <a:lnTo>
                  <a:pt x="50483" y="177736"/>
                </a:lnTo>
                <a:lnTo>
                  <a:pt x="50483" y="192785"/>
                </a:lnTo>
                <a:lnTo>
                  <a:pt x="48006" y="199834"/>
                </a:lnTo>
                <a:lnTo>
                  <a:pt x="32765" y="264985"/>
                </a:lnTo>
                <a:lnTo>
                  <a:pt x="28194" y="308610"/>
                </a:lnTo>
                <a:lnTo>
                  <a:pt x="20954" y="358520"/>
                </a:lnTo>
                <a:lnTo>
                  <a:pt x="12001" y="399858"/>
                </a:lnTo>
                <a:lnTo>
                  <a:pt x="5525" y="435482"/>
                </a:lnTo>
                <a:lnTo>
                  <a:pt x="762" y="460057"/>
                </a:lnTo>
                <a:lnTo>
                  <a:pt x="0" y="474345"/>
                </a:lnTo>
                <a:lnTo>
                  <a:pt x="2667" y="499109"/>
                </a:lnTo>
                <a:lnTo>
                  <a:pt x="3048" y="509396"/>
                </a:lnTo>
                <a:lnTo>
                  <a:pt x="5715" y="518160"/>
                </a:lnTo>
                <a:lnTo>
                  <a:pt x="7430" y="526160"/>
                </a:lnTo>
                <a:lnTo>
                  <a:pt x="7239" y="533208"/>
                </a:lnTo>
                <a:lnTo>
                  <a:pt x="7239" y="546734"/>
                </a:lnTo>
                <a:lnTo>
                  <a:pt x="8192" y="561975"/>
                </a:lnTo>
                <a:lnTo>
                  <a:pt x="8002" y="582549"/>
                </a:lnTo>
                <a:lnTo>
                  <a:pt x="9526" y="596073"/>
                </a:lnTo>
                <a:lnTo>
                  <a:pt x="14478" y="617980"/>
                </a:lnTo>
                <a:lnTo>
                  <a:pt x="18289" y="622743"/>
                </a:lnTo>
                <a:lnTo>
                  <a:pt x="22479" y="623315"/>
                </a:lnTo>
                <a:lnTo>
                  <a:pt x="28194" y="620267"/>
                </a:lnTo>
                <a:lnTo>
                  <a:pt x="35433" y="613981"/>
                </a:lnTo>
                <a:lnTo>
                  <a:pt x="39053" y="607503"/>
                </a:lnTo>
                <a:lnTo>
                  <a:pt x="41149" y="596073"/>
                </a:lnTo>
                <a:lnTo>
                  <a:pt x="43052" y="583882"/>
                </a:lnTo>
                <a:lnTo>
                  <a:pt x="48387" y="566736"/>
                </a:lnTo>
                <a:lnTo>
                  <a:pt x="50864" y="538352"/>
                </a:lnTo>
                <a:lnTo>
                  <a:pt x="52388" y="524636"/>
                </a:lnTo>
                <a:lnTo>
                  <a:pt x="53911" y="519682"/>
                </a:lnTo>
                <a:lnTo>
                  <a:pt x="60008" y="509586"/>
                </a:lnTo>
                <a:lnTo>
                  <a:pt x="61722" y="501585"/>
                </a:lnTo>
                <a:lnTo>
                  <a:pt x="60579" y="490917"/>
                </a:lnTo>
                <a:lnTo>
                  <a:pt x="59246" y="480631"/>
                </a:lnTo>
                <a:lnTo>
                  <a:pt x="55435" y="469582"/>
                </a:lnTo>
                <a:lnTo>
                  <a:pt x="54292" y="455675"/>
                </a:lnTo>
                <a:lnTo>
                  <a:pt x="57150" y="430530"/>
                </a:lnTo>
                <a:lnTo>
                  <a:pt x="63056" y="398715"/>
                </a:lnTo>
                <a:lnTo>
                  <a:pt x="65722" y="378522"/>
                </a:lnTo>
                <a:lnTo>
                  <a:pt x="69342" y="367664"/>
                </a:lnTo>
                <a:lnTo>
                  <a:pt x="71057" y="365758"/>
                </a:lnTo>
                <a:lnTo>
                  <a:pt x="74296" y="356805"/>
                </a:lnTo>
                <a:lnTo>
                  <a:pt x="76009" y="335279"/>
                </a:lnTo>
                <a:lnTo>
                  <a:pt x="74486" y="305180"/>
                </a:lnTo>
                <a:lnTo>
                  <a:pt x="78486" y="275844"/>
                </a:lnTo>
                <a:lnTo>
                  <a:pt x="84583" y="252221"/>
                </a:lnTo>
                <a:lnTo>
                  <a:pt x="84964" y="236219"/>
                </a:lnTo>
                <a:lnTo>
                  <a:pt x="88201" y="224789"/>
                </a:lnTo>
                <a:lnTo>
                  <a:pt x="90868" y="207073"/>
                </a:lnTo>
                <a:lnTo>
                  <a:pt x="90297" y="189738"/>
                </a:lnTo>
                <a:lnTo>
                  <a:pt x="91249" y="179259"/>
                </a:lnTo>
                <a:lnTo>
                  <a:pt x="92393" y="169734"/>
                </a:lnTo>
                <a:lnTo>
                  <a:pt x="91059" y="135253"/>
                </a:lnTo>
                <a:lnTo>
                  <a:pt x="88582" y="123444"/>
                </a:lnTo>
                <a:lnTo>
                  <a:pt x="81915" y="106298"/>
                </a:lnTo>
                <a:lnTo>
                  <a:pt x="77533" y="94677"/>
                </a:lnTo>
                <a:lnTo>
                  <a:pt x="73724" y="87820"/>
                </a:lnTo>
                <a:lnTo>
                  <a:pt x="68199" y="77914"/>
                </a:lnTo>
                <a:lnTo>
                  <a:pt x="67246" y="69342"/>
                </a:lnTo>
                <a:lnTo>
                  <a:pt x="68389" y="64198"/>
                </a:lnTo>
                <a:lnTo>
                  <a:pt x="67056" y="57340"/>
                </a:lnTo>
                <a:lnTo>
                  <a:pt x="65150" y="44577"/>
                </a:lnTo>
                <a:lnTo>
                  <a:pt x="65912" y="35242"/>
                </a:lnTo>
                <a:lnTo>
                  <a:pt x="68199" y="25527"/>
                </a:lnTo>
                <a:lnTo>
                  <a:pt x="67818" y="17334"/>
                </a:lnTo>
                <a:lnTo>
                  <a:pt x="70295" y="381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g object 47"/>
          <p:cNvSpPr/>
          <p:nvPr/>
        </p:nvSpPr>
        <p:spPr>
          <a:xfrm>
            <a:off x="4846318" y="8692893"/>
            <a:ext cx="68580" cy="283845"/>
          </a:xfrm>
          <a:custGeom>
            <a:avLst/>
            <a:gdLst/>
            <a:ahLst/>
            <a:cxnLst/>
            <a:rect l="l" t="t" r="r" b="b"/>
            <a:pathLst>
              <a:path w="68579" h="283845">
                <a:moveTo>
                  <a:pt x="4952" y="258317"/>
                </a:moveTo>
                <a:lnTo>
                  <a:pt x="0" y="283844"/>
                </a:lnTo>
                <a:lnTo>
                  <a:pt x="8762" y="280796"/>
                </a:lnTo>
                <a:lnTo>
                  <a:pt x="19811" y="276604"/>
                </a:lnTo>
                <a:lnTo>
                  <a:pt x="26288" y="274699"/>
                </a:lnTo>
                <a:lnTo>
                  <a:pt x="33147" y="272795"/>
                </a:lnTo>
                <a:lnTo>
                  <a:pt x="57529" y="261746"/>
                </a:lnTo>
                <a:lnTo>
                  <a:pt x="66675" y="249173"/>
                </a:lnTo>
                <a:lnTo>
                  <a:pt x="68197" y="239648"/>
                </a:lnTo>
                <a:lnTo>
                  <a:pt x="68197" y="227075"/>
                </a:lnTo>
                <a:lnTo>
                  <a:pt x="67437" y="216026"/>
                </a:lnTo>
                <a:lnTo>
                  <a:pt x="64007" y="203453"/>
                </a:lnTo>
                <a:lnTo>
                  <a:pt x="60578" y="188974"/>
                </a:lnTo>
                <a:lnTo>
                  <a:pt x="53720" y="164591"/>
                </a:lnTo>
                <a:lnTo>
                  <a:pt x="44577" y="138302"/>
                </a:lnTo>
                <a:lnTo>
                  <a:pt x="38099" y="122680"/>
                </a:lnTo>
                <a:lnTo>
                  <a:pt x="30479" y="97154"/>
                </a:lnTo>
                <a:lnTo>
                  <a:pt x="24763" y="56386"/>
                </a:lnTo>
                <a:lnTo>
                  <a:pt x="18287" y="15620"/>
                </a:lnTo>
                <a:lnTo>
                  <a:pt x="12573" y="4190"/>
                </a:lnTo>
                <a:lnTo>
                  <a:pt x="7238" y="0"/>
                </a:lnTo>
                <a:lnTo>
                  <a:pt x="3809" y="3427"/>
                </a:lnTo>
                <a:lnTo>
                  <a:pt x="2284" y="25144"/>
                </a:lnTo>
                <a:lnTo>
                  <a:pt x="9524" y="147827"/>
                </a:lnTo>
                <a:lnTo>
                  <a:pt x="6857" y="241553"/>
                </a:lnTo>
                <a:lnTo>
                  <a:pt x="4952" y="258317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g object 48"/>
          <p:cNvSpPr/>
          <p:nvPr/>
        </p:nvSpPr>
        <p:spPr>
          <a:xfrm>
            <a:off x="4543803" y="5583171"/>
            <a:ext cx="59690" cy="203200"/>
          </a:xfrm>
          <a:custGeom>
            <a:avLst/>
            <a:gdLst/>
            <a:ahLst/>
            <a:cxnLst/>
            <a:rect l="l" t="t" r="r" b="b"/>
            <a:pathLst>
              <a:path w="59689" h="203200">
                <a:moveTo>
                  <a:pt x="34671" y="1905"/>
                </a:moveTo>
                <a:lnTo>
                  <a:pt x="30290" y="0"/>
                </a:lnTo>
                <a:lnTo>
                  <a:pt x="27623" y="1524"/>
                </a:lnTo>
                <a:lnTo>
                  <a:pt x="19621" y="15431"/>
                </a:lnTo>
                <a:lnTo>
                  <a:pt x="11811" y="35052"/>
                </a:lnTo>
                <a:lnTo>
                  <a:pt x="9334" y="45148"/>
                </a:lnTo>
                <a:lnTo>
                  <a:pt x="10286" y="57721"/>
                </a:lnTo>
                <a:lnTo>
                  <a:pt x="6668" y="76390"/>
                </a:lnTo>
                <a:lnTo>
                  <a:pt x="0" y="97537"/>
                </a:lnTo>
                <a:lnTo>
                  <a:pt x="1714" y="118873"/>
                </a:lnTo>
                <a:lnTo>
                  <a:pt x="7049" y="137160"/>
                </a:lnTo>
                <a:lnTo>
                  <a:pt x="6477" y="157353"/>
                </a:lnTo>
                <a:lnTo>
                  <a:pt x="5715" y="172403"/>
                </a:lnTo>
                <a:lnTo>
                  <a:pt x="8762" y="190309"/>
                </a:lnTo>
                <a:lnTo>
                  <a:pt x="15240" y="200406"/>
                </a:lnTo>
                <a:lnTo>
                  <a:pt x="19241" y="202883"/>
                </a:lnTo>
                <a:lnTo>
                  <a:pt x="28385" y="195454"/>
                </a:lnTo>
                <a:lnTo>
                  <a:pt x="38481" y="178498"/>
                </a:lnTo>
                <a:lnTo>
                  <a:pt x="44196" y="170879"/>
                </a:lnTo>
                <a:lnTo>
                  <a:pt x="47053" y="156591"/>
                </a:lnTo>
                <a:lnTo>
                  <a:pt x="48959" y="141922"/>
                </a:lnTo>
                <a:lnTo>
                  <a:pt x="51817" y="129731"/>
                </a:lnTo>
                <a:lnTo>
                  <a:pt x="56769" y="119063"/>
                </a:lnTo>
                <a:lnTo>
                  <a:pt x="59246" y="111633"/>
                </a:lnTo>
                <a:lnTo>
                  <a:pt x="58865" y="102298"/>
                </a:lnTo>
                <a:lnTo>
                  <a:pt x="59436" y="91631"/>
                </a:lnTo>
                <a:lnTo>
                  <a:pt x="57340" y="78676"/>
                </a:lnTo>
                <a:lnTo>
                  <a:pt x="58674" y="72200"/>
                </a:lnTo>
                <a:lnTo>
                  <a:pt x="56959" y="60960"/>
                </a:lnTo>
                <a:lnTo>
                  <a:pt x="53149" y="46291"/>
                </a:lnTo>
                <a:lnTo>
                  <a:pt x="48959" y="33528"/>
                </a:lnTo>
                <a:lnTo>
                  <a:pt x="43243" y="20194"/>
                </a:lnTo>
                <a:lnTo>
                  <a:pt x="39624" y="9905"/>
                </a:lnTo>
                <a:lnTo>
                  <a:pt x="34671" y="1905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g object 49"/>
          <p:cNvSpPr/>
          <p:nvPr/>
        </p:nvSpPr>
        <p:spPr>
          <a:xfrm>
            <a:off x="2621850" y="4054410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4761" y="15240"/>
                </a:moveTo>
                <a:lnTo>
                  <a:pt x="6666" y="12573"/>
                </a:lnTo>
                <a:lnTo>
                  <a:pt x="10858" y="12573"/>
                </a:lnTo>
                <a:lnTo>
                  <a:pt x="12954" y="15240"/>
                </a:lnTo>
                <a:lnTo>
                  <a:pt x="12954" y="18096"/>
                </a:lnTo>
                <a:lnTo>
                  <a:pt x="10858" y="20764"/>
                </a:lnTo>
                <a:lnTo>
                  <a:pt x="8762" y="20764"/>
                </a:lnTo>
              </a:path>
              <a:path w="41910" h="41910">
                <a:moveTo>
                  <a:pt x="10858" y="20764"/>
                </a:moveTo>
                <a:lnTo>
                  <a:pt x="12954" y="23431"/>
                </a:lnTo>
                <a:lnTo>
                  <a:pt x="12954" y="26099"/>
                </a:lnTo>
                <a:lnTo>
                  <a:pt x="10858" y="28955"/>
                </a:lnTo>
                <a:lnTo>
                  <a:pt x="6666" y="28955"/>
                </a:lnTo>
                <a:lnTo>
                  <a:pt x="4761" y="26099"/>
                </a:lnTo>
              </a:path>
              <a:path w="41910" h="41910">
                <a:moveTo>
                  <a:pt x="16953" y="12573"/>
                </a:moveTo>
                <a:lnTo>
                  <a:pt x="25144" y="12573"/>
                </a:lnTo>
                <a:lnTo>
                  <a:pt x="19049" y="28955"/>
                </a:lnTo>
              </a:path>
              <a:path w="41910" h="41910">
                <a:moveTo>
                  <a:pt x="29145" y="12573"/>
                </a:moveTo>
                <a:lnTo>
                  <a:pt x="37337" y="12573"/>
                </a:lnTo>
                <a:lnTo>
                  <a:pt x="31241" y="28955"/>
                </a:lnTo>
              </a:path>
              <a:path w="41910" h="41910">
                <a:moveTo>
                  <a:pt x="41528" y="20764"/>
                </a:moveTo>
                <a:lnTo>
                  <a:pt x="39891" y="28801"/>
                </a:lnTo>
                <a:lnTo>
                  <a:pt x="35432" y="35337"/>
                </a:lnTo>
                <a:lnTo>
                  <a:pt x="28830" y="39730"/>
                </a:lnTo>
                <a:lnTo>
                  <a:pt x="20764" y="41338"/>
                </a:lnTo>
                <a:lnTo>
                  <a:pt x="12697" y="39730"/>
                </a:lnTo>
                <a:lnTo>
                  <a:pt x="6095" y="35337"/>
                </a:lnTo>
                <a:lnTo>
                  <a:pt x="1637" y="28801"/>
                </a:lnTo>
                <a:lnTo>
                  <a:pt x="0" y="20764"/>
                </a:lnTo>
                <a:lnTo>
                  <a:pt x="1637" y="12697"/>
                </a:lnTo>
                <a:lnTo>
                  <a:pt x="6095" y="6095"/>
                </a:lnTo>
                <a:lnTo>
                  <a:pt x="12697" y="1637"/>
                </a:lnTo>
                <a:lnTo>
                  <a:pt x="20764" y="0"/>
                </a:lnTo>
                <a:lnTo>
                  <a:pt x="28830" y="1637"/>
                </a:lnTo>
                <a:lnTo>
                  <a:pt x="35432" y="6095"/>
                </a:lnTo>
                <a:lnTo>
                  <a:pt x="39891" y="12697"/>
                </a:lnTo>
                <a:lnTo>
                  <a:pt x="41528" y="2076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g object 50"/>
          <p:cNvSpPr/>
          <p:nvPr/>
        </p:nvSpPr>
        <p:spPr>
          <a:xfrm>
            <a:off x="1801558" y="5261798"/>
            <a:ext cx="2640330" cy="812800"/>
          </a:xfrm>
          <a:custGeom>
            <a:avLst/>
            <a:gdLst/>
            <a:ahLst/>
            <a:cxnLst/>
            <a:rect l="l" t="t" r="r" b="b"/>
            <a:pathLst>
              <a:path w="2640329" h="812800">
                <a:moveTo>
                  <a:pt x="2580701" y="736662"/>
                </a:moveTo>
                <a:lnTo>
                  <a:pt x="2552698" y="746188"/>
                </a:lnTo>
                <a:lnTo>
                  <a:pt x="2554412" y="750759"/>
                </a:lnTo>
                <a:lnTo>
                  <a:pt x="2582416" y="741234"/>
                </a:lnTo>
                <a:lnTo>
                  <a:pt x="2580701" y="736662"/>
                </a:lnTo>
                <a:close/>
              </a:path>
              <a:path w="2640329" h="812800">
                <a:moveTo>
                  <a:pt x="2529457" y="754188"/>
                </a:moveTo>
                <a:lnTo>
                  <a:pt x="2506407" y="761998"/>
                </a:lnTo>
                <a:lnTo>
                  <a:pt x="2507931" y="766762"/>
                </a:lnTo>
                <a:lnTo>
                  <a:pt x="2531172" y="758760"/>
                </a:lnTo>
                <a:lnTo>
                  <a:pt x="2529457" y="754188"/>
                </a:lnTo>
                <a:close/>
              </a:path>
              <a:path w="2640329" h="812800">
                <a:moveTo>
                  <a:pt x="2483165" y="769999"/>
                </a:moveTo>
                <a:lnTo>
                  <a:pt x="2459924" y="777811"/>
                </a:lnTo>
                <a:lnTo>
                  <a:pt x="2461639" y="782572"/>
                </a:lnTo>
                <a:lnTo>
                  <a:pt x="2484690" y="774572"/>
                </a:lnTo>
                <a:lnTo>
                  <a:pt x="2483165" y="769999"/>
                </a:lnTo>
                <a:close/>
              </a:path>
              <a:path w="2640329" h="812800">
                <a:moveTo>
                  <a:pt x="2436874" y="785811"/>
                </a:moveTo>
                <a:lnTo>
                  <a:pt x="2413632" y="793812"/>
                </a:lnTo>
                <a:lnTo>
                  <a:pt x="2415157" y="798384"/>
                </a:lnTo>
                <a:lnTo>
                  <a:pt x="2438398" y="790384"/>
                </a:lnTo>
                <a:lnTo>
                  <a:pt x="2436874" y="785811"/>
                </a:lnTo>
                <a:close/>
              </a:path>
              <a:path w="2640329" h="812800">
                <a:moveTo>
                  <a:pt x="2390772" y="801052"/>
                </a:moveTo>
                <a:lnTo>
                  <a:pt x="2366580" y="804480"/>
                </a:lnTo>
                <a:lnTo>
                  <a:pt x="2367152" y="809243"/>
                </a:lnTo>
                <a:lnTo>
                  <a:pt x="2391534" y="806004"/>
                </a:lnTo>
                <a:lnTo>
                  <a:pt x="2390772" y="801052"/>
                </a:lnTo>
                <a:close/>
              </a:path>
              <a:path w="2640329" h="812800">
                <a:moveTo>
                  <a:pt x="2342196" y="807719"/>
                </a:moveTo>
                <a:lnTo>
                  <a:pt x="2341815" y="807719"/>
                </a:lnTo>
                <a:lnTo>
                  <a:pt x="2342386" y="812672"/>
                </a:lnTo>
                <a:lnTo>
                  <a:pt x="2342958" y="812482"/>
                </a:lnTo>
                <a:lnTo>
                  <a:pt x="2342196" y="807719"/>
                </a:lnTo>
                <a:close/>
              </a:path>
              <a:path w="2640329" h="812800">
                <a:moveTo>
                  <a:pt x="2342386" y="807719"/>
                </a:moveTo>
                <a:lnTo>
                  <a:pt x="2318383" y="805432"/>
                </a:lnTo>
                <a:lnTo>
                  <a:pt x="2318002" y="810196"/>
                </a:lnTo>
                <a:lnTo>
                  <a:pt x="2341815" y="812672"/>
                </a:lnTo>
                <a:lnTo>
                  <a:pt x="2342386" y="807719"/>
                </a:lnTo>
                <a:close/>
              </a:path>
              <a:path w="2640329" h="812800">
                <a:moveTo>
                  <a:pt x="2293999" y="802956"/>
                </a:moveTo>
                <a:lnTo>
                  <a:pt x="2269614" y="800480"/>
                </a:lnTo>
                <a:lnTo>
                  <a:pt x="2269233" y="805432"/>
                </a:lnTo>
                <a:lnTo>
                  <a:pt x="2293618" y="807719"/>
                </a:lnTo>
                <a:lnTo>
                  <a:pt x="2293999" y="802956"/>
                </a:lnTo>
                <a:close/>
              </a:path>
              <a:path w="2640329" h="812800">
                <a:moveTo>
                  <a:pt x="2246375" y="794764"/>
                </a:moveTo>
                <a:lnTo>
                  <a:pt x="2222943" y="787716"/>
                </a:lnTo>
                <a:lnTo>
                  <a:pt x="2221419" y="792478"/>
                </a:lnTo>
                <a:lnTo>
                  <a:pt x="2245041" y="799337"/>
                </a:lnTo>
                <a:lnTo>
                  <a:pt x="2246375" y="794764"/>
                </a:lnTo>
                <a:close/>
              </a:path>
              <a:path w="2640329" h="812800">
                <a:moveTo>
                  <a:pt x="2199321" y="780858"/>
                </a:moveTo>
                <a:lnTo>
                  <a:pt x="2175889" y="774000"/>
                </a:lnTo>
                <a:lnTo>
                  <a:pt x="2174555" y="778573"/>
                </a:lnTo>
                <a:lnTo>
                  <a:pt x="2197987" y="785621"/>
                </a:lnTo>
                <a:lnTo>
                  <a:pt x="2199321" y="780858"/>
                </a:lnTo>
                <a:close/>
              </a:path>
              <a:path w="2640329" h="812800">
                <a:moveTo>
                  <a:pt x="2152267" y="766952"/>
                </a:moveTo>
                <a:lnTo>
                  <a:pt x="2128835" y="760093"/>
                </a:lnTo>
                <a:lnTo>
                  <a:pt x="2127501" y="764856"/>
                </a:lnTo>
                <a:lnTo>
                  <a:pt x="2150933" y="771714"/>
                </a:lnTo>
                <a:lnTo>
                  <a:pt x="2152267" y="766952"/>
                </a:lnTo>
                <a:close/>
              </a:path>
              <a:path w="2640329" h="812800">
                <a:moveTo>
                  <a:pt x="2105403" y="753236"/>
                </a:moveTo>
                <a:lnTo>
                  <a:pt x="2081783" y="746378"/>
                </a:lnTo>
                <a:lnTo>
                  <a:pt x="2080449" y="750949"/>
                </a:lnTo>
                <a:lnTo>
                  <a:pt x="2103881" y="757999"/>
                </a:lnTo>
                <a:lnTo>
                  <a:pt x="2105403" y="753236"/>
                </a:lnTo>
                <a:close/>
              </a:path>
              <a:path w="2640329" h="812800">
                <a:moveTo>
                  <a:pt x="2058351" y="739329"/>
                </a:moveTo>
                <a:lnTo>
                  <a:pt x="2034729" y="732471"/>
                </a:lnTo>
                <a:lnTo>
                  <a:pt x="2033395" y="737233"/>
                </a:lnTo>
                <a:lnTo>
                  <a:pt x="2057017" y="744092"/>
                </a:lnTo>
                <a:lnTo>
                  <a:pt x="2058351" y="739329"/>
                </a:lnTo>
                <a:close/>
              </a:path>
              <a:path w="2640329" h="812800">
                <a:moveTo>
                  <a:pt x="2011297" y="725614"/>
                </a:moveTo>
                <a:lnTo>
                  <a:pt x="1987865" y="718565"/>
                </a:lnTo>
                <a:lnTo>
                  <a:pt x="1986341" y="723328"/>
                </a:lnTo>
                <a:lnTo>
                  <a:pt x="2009963" y="730185"/>
                </a:lnTo>
                <a:lnTo>
                  <a:pt x="2011297" y="725614"/>
                </a:lnTo>
                <a:close/>
              </a:path>
              <a:path w="2640329" h="812800">
                <a:moveTo>
                  <a:pt x="1964243" y="711707"/>
                </a:moveTo>
                <a:lnTo>
                  <a:pt x="1940811" y="704848"/>
                </a:lnTo>
                <a:lnTo>
                  <a:pt x="1939289" y="709611"/>
                </a:lnTo>
                <a:lnTo>
                  <a:pt x="1962909" y="716469"/>
                </a:lnTo>
                <a:lnTo>
                  <a:pt x="1964243" y="711707"/>
                </a:lnTo>
                <a:close/>
              </a:path>
              <a:path w="2640329" h="812800">
                <a:moveTo>
                  <a:pt x="1917191" y="697991"/>
                </a:moveTo>
                <a:lnTo>
                  <a:pt x="1901188" y="693228"/>
                </a:lnTo>
                <a:lnTo>
                  <a:pt x="1899854" y="697991"/>
                </a:lnTo>
                <a:lnTo>
                  <a:pt x="1915857" y="702563"/>
                </a:lnTo>
                <a:lnTo>
                  <a:pt x="1917191" y="697991"/>
                </a:lnTo>
                <a:close/>
              </a:path>
              <a:path w="2640329" h="812800">
                <a:moveTo>
                  <a:pt x="1901378" y="693228"/>
                </a:moveTo>
                <a:lnTo>
                  <a:pt x="1894140" y="690562"/>
                </a:lnTo>
                <a:lnTo>
                  <a:pt x="1892425" y="695133"/>
                </a:lnTo>
                <a:lnTo>
                  <a:pt x="1899664" y="697800"/>
                </a:lnTo>
                <a:lnTo>
                  <a:pt x="1901378" y="693228"/>
                </a:lnTo>
                <a:close/>
              </a:path>
              <a:path w="2640329" h="812800">
                <a:moveTo>
                  <a:pt x="1871089" y="682179"/>
                </a:moveTo>
                <a:lnTo>
                  <a:pt x="1848039" y="673797"/>
                </a:lnTo>
                <a:lnTo>
                  <a:pt x="1846324" y="678370"/>
                </a:lnTo>
                <a:lnTo>
                  <a:pt x="1869375" y="686751"/>
                </a:lnTo>
                <a:lnTo>
                  <a:pt x="1871089" y="682179"/>
                </a:lnTo>
                <a:close/>
              </a:path>
              <a:path w="2640329" h="812800">
                <a:moveTo>
                  <a:pt x="1824988" y="665415"/>
                </a:moveTo>
                <a:lnTo>
                  <a:pt x="1801937" y="657034"/>
                </a:lnTo>
                <a:lnTo>
                  <a:pt x="1800223" y="661605"/>
                </a:lnTo>
                <a:lnTo>
                  <a:pt x="1823273" y="669988"/>
                </a:lnTo>
                <a:lnTo>
                  <a:pt x="1824988" y="665415"/>
                </a:lnTo>
                <a:close/>
              </a:path>
              <a:path w="2640329" h="812800">
                <a:moveTo>
                  <a:pt x="1778887" y="648652"/>
                </a:moveTo>
                <a:lnTo>
                  <a:pt x="1755836" y="640269"/>
                </a:lnTo>
                <a:lnTo>
                  <a:pt x="1754312" y="644842"/>
                </a:lnTo>
                <a:lnTo>
                  <a:pt x="1777363" y="653223"/>
                </a:lnTo>
                <a:lnTo>
                  <a:pt x="1778887" y="648652"/>
                </a:lnTo>
                <a:close/>
              </a:path>
              <a:path w="2640329" h="812800">
                <a:moveTo>
                  <a:pt x="1732976" y="631697"/>
                </a:moveTo>
                <a:lnTo>
                  <a:pt x="1709925" y="623315"/>
                </a:lnTo>
                <a:lnTo>
                  <a:pt x="1708212" y="628077"/>
                </a:lnTo>
                <a:lnTo>
                  <a:pt x="1731263" y="636460"/>
                </a:lnTo>
                <a:lnTo>
                  <a:pt x="1732976" y="631697"/>
                </a:lnTo>
                <a:close/>
              </a:path>
              <a:path w="2640329" h="812800">
                <a:moveTo>
                  <a:pt x="1686876" y="614933"/>
                </a:moveTo>
                <a:lnTo>
                  <a:pt x="1663826" y="606550"/>
                </a:lnTo>
                <a:lnTo>
                  <a:pt x="1662111" y="611123"/>
                </a:lnTo>
                <a:lnTo>
                  <a:pt x="1685161" y="619505"/>
                </a:lnTo>
                <a:lnTo>
                  <a:pt x="1686876" y="614933"/>
                </a:lnTo>
                <a:close/>
              </a:path>
              <a:path w="2640329" h="812800">
                <a:moveTo>
                  <a:pt x="1640775" y="598169"/>
                </a:moveTo>
                <a:lnTo>
                  <a:pt x="1617724" y="589787"/>
                </a:lnTo>
                <a:lnTo>
                  <a:pt x="1616200" y="594358"/>
                </a:lnTo>
                <a:lnTo>
                  <a:pt x="1639060" y="602741"/>
                </a:lnTo>
                <a:lnTo>
                  <a:pt x="1640775" y="598169"/>
                </a:lnTo>
                <a:close/>
              </a:path>
              <a:path w="2640329" h="812800">
                <a:moveTo>
                  <a:pt x="1594864" y="581405"/>
                </a:moveTo>
                <a:lnTo>
                  <a:pt x="1571814" y="573022"/>
                </a:lnTo>
                <a:lnTo>
                  <a:pt x="1570099" y="577595"/>
                </a:lnTo>
                <a:lnTo>
                  <a:pt x="1593149" y="585976"/>
                </a:lnTo>
                <a:lnTo>
                  <a:pt x="1594864" y="581405"/>
                </a:lnTo>
                <a:close/>
              </a:path>
              <a:path w="2640329" h="812800">
                <a:moveTo>
                  <a:pt x="1548763" y="564641"/>
                </a:moveTo>
                <a:lnTo>
                  <a:pt x="1525712" y="556259"/>
                </a:lnTo>
                <a:lnTo>
                  <a:pt x="1523997" y="560832"/>
                </a:lnTo>
                <a:lnTo>
                  <a:pt x="1547048" y="569213"/>
                </a:lnTo>
                <a:lnTo>
                  <a:pt x="1548763" y="564641"/>
                </a:lnTo>
                <a:close/>
              </a:path>
              <a:path w="2640329" h="812800">
                <a:moveTo>
                  <a:pt x="1502662" y="547877"/>
                </a:moveTo>
                <a:lnTo>
                  <a:pt x="1479612" y="539305"/>
                </a:lnTo>
                <a:lnTo>
                  <a:pt x="1478088" y="544067"/>
                </a:lnTo>
                <a:lnTo>
                  <a:pt x="1500948" y="552448"/>
                </a:lnTo>
                <a:lnTo>
                  <a:pt x="1502662" y="547877"/>
                </a:lnTo>
                <a:close/>
              </a:path>
              <a:path w="2640329" h="812800">
                <a:moveTo>
                  <a:pt x="1456752" y="530922"/>
                </a:moveTo>
                <a:lnTo>
                  <a:pt x="1433702" y="522540"/>
                </a:lnTo>
                <a:lnTo>
                  <a:pt x="1431987" y="527113"/>
                </a:lnTo>
                <a:lnTo>
                  <a:pt x="1455038" y="535495"/>
                </a:lnTo>
                <a:lnTo>
                  <a:pt x="1456752" y="530922"/>
                </a:lnTo>
                <a:close/>
              </a:path>
              <a:path w="2640329" h="812800">
                <a:moveTo>
                  <a:pt x="1410651" y="514159"/>
                </a:moveTo>
                <a:lnTo>
                  <a:pt x="1387600" y="505777"/>
                </a:lnTo>
                <a:lnTo>
                  <a:pt x="1385886" y="510348"/>
                </a:lnTo>
                <a:lnTo>
                  <a:pt x="1408936" y="518730"/>
                </a:lnTo>
                <a:lnTo>
                  <a:pt x="1410651" y="514159"/>
                </a:lnTo>
                <a:close/>
              </a:path>
              <a:path w="2640329" h="812800">
                <a:moveTo>
                  <a:pt x="1364550" y="497394"/>
                </a:moveTo>
                <a:lnTo>
                  <a:pt x="1341499" y="489012"/>
                </a:lnTo>
                <a:lnTo>
                  <a:pt x="1339975" y="493585"/>
                </a:lnTo>
                <a:lnTo>
                  <a:pt x="1362835" y="501967"/>
                </a:lnTo>
                <a:lnTo>
                  <a:pt x="1364550" y="497394"/>
                </a:lnTo>
                <a:close/>
              </a:path>
              <a:path w="2640329" h="812800">
                <a:moveTo>
                  <a:pt x="1318639" y="480631"/>
                </a:moveTo>
                <a:lnTo>
                  <a:pt x="1295588" y="472249"/>
                </a:lnTo>
                <a:lnTo>
                  <a:pt x="1293874" y="476820"/>
                </a:lnTo>
                <a:lnTo>
                  <a:pt x="1316924" y="485202"/>
                </a:lnTo>
                <a:lnTo>
                  <a:pt x="1318639" y="480631"/>
                </a:lnTo>
                <a:close/>
              </a:path>
              <a:path w="2640329" h="812800">
                <a:moveTo>
                  <a:pt x="1272538" y="463866"/>
                </a:moveTo>
                <a:lnTo>
                  <a:pt x="1249489" y="455294"/>
                </a:lnTo>
                <a:lnTo>
                  <a:pt x="1247774" y="460057"/>
                </a:lnTo>
                <a:lnTo>
                  <a:pt x="1270824" y="468438"/>
                </a:lnTo>
                <a:lnTo>
                  <a:pt x="1272538" y="463866"/>
                </a:lnTo>
                <a:close/>
              </a:path>
              <a:path w="2640329" h="812800">
                <a:moveTo>
                  <a:pt x="1226438" y="446912"/>
                </a:moveTo>
                <a:lnTo>
                  <a:pt x="1203387" y="438530"/>
                </a:lnTo>
                <a:lnTo>
                  <a:pt x="1201863" y="443101"/>
                </a:lnTo>
                <a:lnTo>
                  <a:pt x="1224723" y="451675"/>
                </a:lnTo>
                <a:lnTo>
                  <a:pt x="1226438" y="446912"/>
                </a:lnTo>
                <a:close/>
              </a:path>
              <a:path w="2640329" h="812800">
                <a:moveTo>
                  <a:pt x="1180527" y="430147"/>
                </a:moveTo>
                <a:lnTo>
                  <a:pt x="1157476" y="421766"/>
                </a:lnTo>
                <a:lnTo>
                  <a:pt x="1155762" y="426338"/>
                </a:lnTo>
                <a:lnTo>
                  <a:pt x="1178812" y="434720"/>
                </a:lnTo>
                <a:lnTo>
                  <a:pt x="1180527" y="430147"/>
                </a:lnTo>
                <a:close/>
              </a:path>
              <a:path w="2640329" h="812800">
                <a:moveTo>
                  <a:pt x="1134426" y="413384"/>
                </a:moveTo>
                <a:lnTo>
                  <a:pt x="1111375" y="405002"/>
                </a:lnTo>
                <a:lnTo>
                  <a:pt x="1109660" y="409573"/>
                </a:lnTo>
                <a:lnTo>
                  <a:pt x="1132711" y="417957"/>
                </a:lnTo>
                <a:lnTo>
                  <a:pt x="1134426" y="413384"/>
                </a:lnTo>
                <a:close/>
              </a:path>
              <a:path w="2640329" h="812800">
                <a:moveTo>
                  <a:pt x="1088325" y="396621"/>
                </a:moveTo>
                <a:lnTo>
                  <a:pt x="1065274" y="388237"/>
                </a:lnTo>
                <a:lnTo>
                  <a:pt x="1063750" y="392810"/>
                </a:lnTo>
                <a:lnTo>
                  <a:pt x="1086610" y="401192"/>
                </a:lnTo>
                <a:lnTo>
                  <a:pt x="1088325" y="396621"/>
                </a:lnTo>
                <a:close/>
              </a:path>
              <a:path w="2640329" h="812800">
                <a:moveTo>
                  <a:pt x="1042414" y="379856"/>
                </a:moveTo>
                <a:lnTo>
                  <a:pt x="1019365" y="371474"/>
                </a:lnTo>
                <a:lnTo>
                  <a:pt x="1017650" y="376045"/>
                </a:lnTo>
                <a:lnTo>
                  <a:pt x="1040701" y="384428"/>
                </a:lnTo>
                <a:lnTo>
                  <a:pt x="1042414" y="379856"/>
                </a:lnTo>
                <a:close/>
              </a:path>
              <a:path w="2640329" h="812800">
                <a:moveTo>
                  <a:pt x="996314" y="362902"/>
                </a:moveTo>
                <a:lnTo>
                  <a:pt x="973263" y="354519"/>
                </a:lnTo>
                <a:lnTo>
                  <a:pt x="971549" y="359282"/>
                </a:lnTo>
                <a:lnTo>
                  <a:pt x="994599" y="367664"/>
                </a:lnTo>
                <a:lnTo>
                  <a:pt x="996314" y="362902"/>
                </a:lnTo>
                <a:close/>
              </a:path>
              <a:path w="2640329" h="812800">
                <a:moveTo>
                  <a:pt x="950213" y="346137"/>
                </a:moveTo>
                <a:lnTo>
                  <a:pt x="927162" y="337756"/>
                </a:lnTo>
                <a:lnTo>
                  <a:pt x="925638" y="342327"/>
                </a:lnTo>
                <a:lnTo>
                  <a:pt x="948498" y="350710"/>
                </a:lnTo>
                <a:lnTo>
                  <a:pt x="950213" y="346137"/>
                </a:lnTo>
                <a:close/>
              </a:path>
              <a:path w="2640329" h="812800">
                <a:moveTo>
                  <a:pt x="904302" y="329374"/>
                </a:moveTo>
                <a:lnTo>
                  <a:pt x="881251" y="320991"/>
                </a:lnTo>
                <a:lnTo>
                  <a:pt x="879537" y="325563"/>
                </a:lnTo>
                <a:lnTo>
                  <a:pt x="902587" y="333945"/>
                </a:lnTo>
                <a:lnTo>
                  <a:pt x="904302" y="329374"/>
                </a:lnTo>
                <a:close/>
              </a:path>
              <a:path w="2640329" h="812800">
                <a:moveTo>
                  <a:pt x="858201" y="312609"/>
                </a:moveTo>
                <a:lnTo>
                  <a:pt x="835150" y="304228"/>
                </a:lnTo>
                <a:lnTo>
                  <a:pt x="833435" y="308800"/>
                </a:lnTo>
                <a:lnTo>
                  <a:pt x="856486" y="317182"/>
                </a:lnTo>
                <a:lnTo>
                  <a:pt x="858201" y="312609"/>
                </a:lnTo>
                <a:close/>
              </a:path>
              <a:path w="2640329" h="812800">
                <a:moveTo>
                  <a:pt x="812099" y="295846"/>
                </a:moveTo>
                <a:lnTo>
                  <a:pt x="789050" y="287463"/>
                </a:lnTo>
                <a:lnTo>
                  <a:pt x="787335" y="292035"/>
                </a:lnTo>
                <a:lnTo>
                  <a:pt x="810386" y="300417"/>
                </a:lnTo>
                <a:lnTo>
                  <a:pt x="812099" y="295846"/>
                </a:lnTo>
                <a:close/>
              </a:path>
              <a:path w="2640329" h="812800">
                <a:moveTo>
                  <a:pt x="766000" y="279081"/>
                </a:moveTo>
                <a:lnTo>
                  <a:pt x="743139" y="270509"/>
                </a:lnTo>
                <a:lnTo>
                  <a:pt x="741425" y="275272"/>
                </a:lnTo>
                <a:lnTo>
                  <a:pt x="764475" y="283654"/>
                </a:lnTo>
                <a:lnTo>
                  <a:pt x="766000" y="279081"/>
                </a:lnTo>
                <a:close/>
              </a:path>
              <a:path w="2640329" h="812800">
                <a:moveTo>
                  <a:pt x="720089" y="262127"/>
                </a:moveTo>
                <a:lnTo>
                  <a:pt x="697038" y="253746"/>
                </a:lnTo>
                <a:lnTo>
                  <a:pt x="695323" y="258317"/>
                </a:lnTo>
                <a:lnTo>
                  <a:pt x="718374" y="266889"/>
                </a:lnTo>
                <a:lnTo>
                  <a:pt x="720089" y="262127"/>
                </a:lnTo>
                <a:close/>
              </a:path>
              <a:path w="2640329" h="812800">
                <a:moveTo>
                  <a:pt x="673987" y="245362"/>
                </a:moveTo>
                <a:lnTo>
                  <a:pt x="650937" y="236981"/>
                </a:lnTo>
                <a:lnTo>
                  <a:pt x="649222" y="241553"/>
                </a:lnTo>
                <a:lnTo>
                  <a:pt x="672273" y="249935"/>
                </a:lnTo>
                <a:lnTo>
                  <a:pt x="673987" y="245362"/>
                </a:lnTo>
                <a:close/>
              </a:path>
              <a:path w="2640329" h="812800">
                <a:moveTo>
                  <a:pt x="627886" y="228599"/>
                </a:moveTo>
                <a:lnTo>
                  <a:pt x="605026" y="220218"/>
                </a:lnTo>
                <a:lnTo>
                  <a:pt x="603311" y="224789"/>
                </a:lnTo>
                <a:lnTo>
                  <a:pt x="626362" y="233170"/>
                </a:lnTo>
                <a:lnTo>
                  <a:pt x="627886" y="228599"/>
                </a:lnTo>
                <a:close/>
              </a:path>
              <a:path w="2640329" h="812800">
                <a:moveTo>
                  <a:pt x="581975" y="211834"/>
                </a:moveTo>
                <a:lnTo>
                  <a:pt x="558926" y="203453"/>
                </a:lnTo>
                <a:lnTo>
                  <a:pt x="557212" y="208025"/>
                </a:lnTo>
                <a:lnTo>
                  <a:pt x="580262" y="216407"/>
                </a:lnTo>
                <a:lnTo>
                  <a:pt x="581975" y="211834"/>
                </a:lnTo>
                <a:close/>
              </a:path>
              <a:path w="2640329" h="812800">
                <a:moveTo>
                  <a:pt x="535876" y="195071"/>
                </a:moveTo>
                <a:lnTo>
                  <a:pt x="512825" y="186689"/>
                </a:lnTo>
                <a:lnTo>
                  <a:pt x="511110" y="191261"/>
                </a:lnTo>
                <a:lnTo>
                  <a:pt x="534161" y="199644"/>
                </a:lnTo>
                <a:lnTo>
                  <a:pt x="535876" y="195071"/>
                </a:lnTo>
                <a:close/>
              </a:path>
              <a:path w="2640329" h="812800">
                <a:moveTo>
                  <a:pt x="489774" y="178116"/>
                </a:moveTo>
                <a:lnTo>
                  <a:pt x="466914" y="169734"/>
                </a:lnTo>
                <a:lnTo>
                  <a:pt x="465199" y="174307"/>
                </a:lnTo>
                <a:lnTo>
                  <a:pt x="488250" y="182879"/>
                </a:lnTo>
                <a:lnTo>
                  <a:pt x="489774" y="178116"/>
                </a:lnTo>
                <a:close/>
              </a:path>
              <a:path w="2640329" h="812800">
                <a:moveTo>
                  <a:pt x="443864" y="161353"/>
                </a:moveTo>
                <a:lnTo>
                  <a:pt x="420813" y="152971"/>
                </a:lnTo>
                <a:lnTo>
                  <a:pt x="419098" y="157542"/>
                </a:lnTo>
                <a:lnTo>
                  <a:pt x="442149" y="165925"/>
                </a:lnTo>
                <a:lnTo>
                  <a:pt x="443864" y="161353"/>
                </a:lnTo>
                <a:close/>
              </a:path>
              <a:path w="2640329" h="812800">
                <a:moveTo>
                  <a:pt x="397762" y="144589"/>
                </a:moveTo>
                <a:lnTo>
                  <a:pt x="374712" y="136206"/>
                </a:lnTo>
                <a:lnTo>
                  <a:pt x="372998" y="140779"/>
                </a:lnTo>
                <a:lnTo>
                  <a:pt x="396048" y="149160"/>
                </a:lnTo>
                <a:lnTo>
                  <a:pt x="397762" y="144589"/>
                </a:lnTo>
                <a:close/>
              </a:path>
              <a:path w="2640329" h="812800">
                <a:moveTo>
                  <a:pt x="351661" y="127824"/>
                </a:moveTo>
                <a:lnTo>
                  <a:pt x="328802" y="119443"/>
                </a:lnTo>
                <a:lnTo>
                  <a:pt x="327088" y="124014"/>
                </a:lnTo>
                <a:lnTo>
                  <a:pt x="350138" y="132397"/>
                </a:lnTo>
                <a:lnTo>
                  <a:pt x="351661" y="127824"/>
                </a:lnTo>
                <a:close/>
              </a:path>
              <a:path w="2640329" h="812800">
                <a:moveTo>
                  <a:pt x="305752" y="111061"/>
                </a:moveTo>
                <a:lnTo>
                  <a:pt x="282701" y="102678"/>
                </a:lnTo>
                <a:lnTo>
                  <a:pt x="280986" y="107251"/>
                </a:lnTo>
                <a:lnTo>
                  <a:pt x="304037" y="115632"/>
                </a:lnTo>
                <a:lnTo>
                  <a:pt x="305752" y="111061"/>
                </a:lnTo>
                <a:close/>
              </a:path>
              <a:path w="2640329" h="812800">
                <a:moveTo>
                  <a:pt x="259650" y="94106"/>
                </a:moveTo>
                <a:lnTo>
                  <a:pt x="236600" y="85724"/>
                </a:lnTo>
                <a:lnTo>
                  <a:pt x="234885" y="90486"/>
                </a:lnTo>
                <a:lnTo>
                  <a:pt x="257936" y="98869"/>
                </a:lnTo>
                <a:lnTo>
                  <a:pt x="259650" y="94106"/>
                </a:lnTo>
                <a:close/>
              </a:path>
              <a:path w="2640329" h="812800">
                <a:moveTo>
                  <a:pt x="213549" y="77343"/>
                </a:moveTo>
                <a:lnTo>
                  <a:pt x="190689" y="68959"/>
                </a:lnTo>
                <a:lnTo>
                  <a:pt x="188974" y="73532"/>
                </a:lnTo>
                <a:lnTo>
                  <a:pt x="212025" y="81914"/>
                </a:lnTo>
                <a:lnTo>
                  <a:pt x="213549" y="77343"/>
                </a:lnTo>
                <a:close/>
              </a:path>
              <a:path w="2640329" h="812800">
                <a:moveTo>
                  <a:pt x="167638" y="60578"/>
                </a:moveTo>
                <a:lnTo>
                  <a:pt x="144588" y="52196"/>
                </a:lnTo>
                <a:lnTo>
                  <a:pt x="142874" y="56769"/>
                </a:lnTo>
                <a:lnTo>
                  <a:pt x="165924" y="65150"/>
                </a:lnTo>
                <a:lnTo>
                  <a:pt x="167638" y="60578"/>
                </a:lnTo>
                <a:close/>
              </a:path>
              <a:path w="2640329" h="812800">
                <a:moveTo>
                  <a:pt x="121537" y="43814"/>
                </a:moveTo>
                <a:lnTo>
                  <a:pt x="98488" y="35433"/>
                </a:lnTo>
                <a:lnTo>
                  <a:pt x="96773" y="40004"/>
                </a:lnTo>
                <a:lnTo>
                  <a:pt x="119824" y="48386"/>
                </a:lnTo>
                <a:lnTo>
                  <a:pt x="121537" y="43814"/>
                </a:lnTo>
                <a:close/>
              </a:path>
              <a:path w="2640329" h="812800">
                <a:moveTo>
                  <a:pt x="75437" y="27050"/>
                </a:moveTo>
                <a:lnTo>
                  <a:pt x="52577" y="18668"/>
                </a:lnTo>
                <a:lnTo>
                  <a:pt x="50862" y="23241"/>
                </a:lnTo>
                <a:lnTo>
                  <a:pt x="73913" y="31622"/>
                </a:lnTo>
                <a:lnTo>
                  <a:pt x="75437" y="27050"/>
                </a:lnTo>
                <a:close/>
              </a:path>
              <a:path w="2640329" h="812800">
                <a:moveTo>
                  <a:pt x="29527" y="10286"/>
                </a:moveTo>
                <a:lnTo>
                  <a:pt x="1713" y="0"/>
                </a:lnTo>
                <a:lnTo>
                  <a:pt x="0" y="4571"/>
                </a:lnTo>
                <a:lnTo>
                  <a:pt x="27812" y="14858"/>
                </a:lnTo>
                <a:lnTo>
                  <a:pt x="29527" y="10286"/>
                </a:lnTo>
                <a:close/>
              </a:path>
              <a:path w="2640329" h="812800">
                <a:moveTo>
                  <a:pt x="2581463" y="738948"/>
                </a:moveTo>
                <a:lnTo>
                  <a:pt x="2393821" y="805623"/>
                </a:lnTo>
                <a:lnTo>
                  <a:pt x="2342196" y="812672"/>
                </a:lnTo>
                <a:lnTo>
                  <a:pt x="2263138" y="804670"/>
                </a:lnTo>
                <a:lnTo>
                  <a:pt x="1899854" y="697991"/>
                </a:lnTo>
                <a:lnTo>
                  <a:pt x="0" y="4571"/>
                </a:lnTo>
              </a:path>
              <a:path w="2640329" h="812800">
                <a:moveTo>
                  <a:pt x="2581463" y="738948"/>
                </a:moveTo>
                <a:lnTo>
                  <a:pt x="2393249" y="800671"/>
                </a:lnTo>
                <a:lnTo>
                  <a:pt x="2342005" y="807719"/>
                </a:lnTo>
                <a:lnTo>
                  <a:pt x="2264090" y="799909"/>
                </a:lnTo>
                <a:lnTo>
                  <a:pt x="1901378" y="693228"/>
                </a:lnTo>
                <a:lnTo>
                  <a:pt x="1713" y="0"/>
                </a:lnTo>
              </a:path>
              <a:path w="2640329" h="812800">
                <a:moveTo>
                  <a:pt x="2634803" y="602932"/>
                </a:moveTo>
                <a:lnTo>
                  <a:pt x="2637470" y="601027"/>
                </a:lnTo>
                <a:lnTo>
                  <a:pt x="2637661" y="596835"/>
                </a:lnTo>
                <a:lnTo>
                  <a:pt x="2634994" y="594739"/>
                </a:lnTo>
                <a:lnTo>
                  <a:pt x="2626802" y="594549"/>
                </a:lnTo>
                <a:lnTo>
                  <a:pt x="2632326" y="594739"/>
                </a:lnTo>
                <a:lnTo>
                  <a:pt x="2632136" y="598740"/>
                </a:lnTo>
                <a:lnTo>
                  <a:pt x="2626612" y="602741"/>
                </a:lnTo>
              </a:path>
              <a:path w="2640329" h="812800">
                <a:moveTo>
                  <a:pt x="2637851" y="590740"/>
                </a:moveTo>
                <a:lnTo>
                  <a:pt x="2626993" y="586358"/>
                </a:lnTo>
                <a:lnTo>
                  <a:pt x="2627184" y="582358"/>
                </a:lnTo>
                <a:lnTo>
                  <a:pt x="2638042" y="582549"/>
                </a:lnTo>
              </a:path>
              <a:path w="2640329" h="812800">
                <a:moveTo>
                  <a:pt x="2638042" y="578547"/>
                </a:moveTo>
                <a:lnTo>
                  <a:pt x="2635375" y="578547"/>
                </a:lnTo>
              </a:path>
              <a:path w="2640329" h="812800">
                <a:moveTo>
                  <a:pt x="2638614" y="562164"/>
                </a:moveTo>
                <a:lnTo>
                  <a:pt x="2622230" y="561783"/>
                </a:lnTo>
                <a:lnTo>
                  <a:pt x="2622420" y="555687"/>
                </a:lnTo>
                <a:lnTo>
                  <a:pt x="2625088" y="553782"/>
                </a:lnTo>
                <a:lnTo>
                  <a:pt x="2627946" y="553782"/>
                </a:lnTo>
                <a:lnTo>
                  <a:pt x="2630611" y="555878"/>
                </a:lnTo>
                <a:lnTo>
                  <a:pt x="2630421" y="561973"/>
                </a:lnTo>
              </a:path>
              <a:path w="2640329" h="812800">
                <a:moveTo>
                  <a:pt x="2638804" y="549973"/>
                </a:moveTo>
                <a:lnTo>
                  <a:pt x="2622611" y="549592"/>
                </a:lnTo>
                <a:lnTo>
                  <a:pt x="2622801" y="541399"/>
                </a:lnTo>
              </a:path>
              <a:path w="2640329" h="812800">
                <a:moveTo>
                  <a:pt x="2630611" y="549783"/>
                </a:moveTo>
                <a:lnTo>
                  <a:pt x="2630802" y="545591"/>
                </a:lnTo>
              </a:path>
              <a:path w="2640329" h="812800">
                <a:moveTo>
                  <a:pt x="2638804" y="549973"/>
                </a:moveTo>
                <a:lnTo>
                  <a:pt x="2638995" y="541780"/>
                </a:lnTo>
              </a:path>
              <a:path w="2640329" h="812800">
                <a:moveTo>
                  <a:pt x="2622801" y="537209"/>
                </a:moveTo>
                <a:lnTo>
                  <a:pt x="2630993" y="537590"/>
                </a:lnTo>
                <a:lnTo>
                  <a:pt x="2633850" y="535495"/>
                </a:lnTo>
                <a:lnTo>
                  <a:pt x="2633850" y="529398"/>
                </a:lnTo>
                <a:lnTo>
                  <a:pt x="2622992" y="529207"/>
                </a:lnTo>
                <a:lnTo>
                  <a:pt x="2639376" y="529588"/>
                </a:lnTo>
              </a:path>
              <a:path w="2640329" h="812800">
                <a:moveTo>
                  <a:pt x="2639566" y="525398"/>
                </a:moveTo>
                <a:lnTo>
                  <a:pt x="2623182" y="525017"/>
                </a:lnTo>
              </a:path>
              <a:path w="2640329" h="812800">
                <a:moveTo>
                  <a:pt x="2631374" y="525208"/>
                </a:moveTo>
                <a:lnTo>
                  <a:pt x="2631564" y="517017"/>
                </a:lnTo>
              </a:path>
              <a:path w="2640329" h="812800">
                <a:moveTo>
                  <a:pt x="2623373" y="516826"/>
                </a:moveTo>
                <a:lnTo>
                  <a:pt x="2639757" y="517398"/>
                </a:lnTo>
              </a:path>
              <a:path w="2640329" h="812800">
                <a:moveTo>
                  <a:pt x="2639757" y="513206"/>
                </a:moveTo>
                <a:lnTo>
                  <a:pt x="2634422" y="513016"/>
                </a:lnTo>
                <a:lnTo>
                  <a:pt x="2623564" y="508633"/>
                </a:lnTo>
                <a:lnTo>
                  <a:pt x="2634613" y="505015"/>
                </a:lnTo>
                <a:lnTo>
                  <a:pt x="2639947" y="505015"/>
                </a:lnTo>
              </a:path>
              <a:path w="2640329" h="812800">
                <a:moveTo>
                  <a:pt x="2634422" y="513016"/>
                </a:moveTo>
                <a:lnTo>
                  <a:pt x="2634613" y="505015"/>
                </a:lnTo>
              </a:path>
              <a:path w="2640329" h="812800">
                <a:moveTo>
                  <a:pt x="2640138" y="501014"/>
                </a:moveTo>
                <a:lnTo>
                  <a:pt x="2634803" y="496822"/>
                </a:lnTo>
                <a:lnTo>
                  <a:pt x="2634803" y="492632"/>
                </a:lnTo>
                <a:lnTo>
                  <a:pt x="2623945" y="492442"/>
                </a:lnTo>
                <a:lnTo>
                  <a:pt x="2623754" y="498537"/>
                </a:lnTo>
                <a:lnTo>
                  <a:pt x="2626421" y="500633"/>
                </a:lnTo>
                <a:lnTo>
                  <a:pt x="2631945" y="500823"/>
                </a:lnTo>
                <a:lnTo>
                  <a:pt x="2634803" y="498728"/>
                </a:lnTo>
                <a:lnTo>
                  <a:pt x="2634803" y="492632"/>
                </a:lnTo>
                <a:lnTo>
                  <a:pt x="2640328" y="49282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g object 51"/>
          <p:cNvSpPr/>
          <p:nvPr/>
        </p:nvSpPr>
        <p:spPr>
          <a:xfrm>
            <a:off x="4523610" y="5066155"/>
            <a:ext cx="24130" cy="74295"/>
          </a:xfrm>
          <a:custGeom>
            <a:avLst/>
            <a:gdLst/>
            <a:ahLst/>
            <a:cxnLst/>
            <a:rect l="l" t="t" r="r" b="b"/>
            <a:pathLst>
              <a:path w="24129" h="74295">
                <a:moveTo>
                  <a:pt x="10858" y="74294"/>
                </a:moveTo>
                <a:lnTo>
                  <a:pt x="0" y="72389"/>
                </a:lnTo>
                <a:lnTo>
                  <a:pt x="1143" y="66484"/>
                </a:lnTo>
                <a:lnTo>
                  <a:pt x="4191" y="64960"/>
                </a:lnTo>
                <a:lnTo>
                  <a:pt x="6857" y="65341"/>
                </a:lnTo>
                <a:lnTo>
                  <a:pt x="9143" y="67816"/>
                </a:lnTo>
                <a:lnTo>
                  <a:pt x="8191" y="73913"/>
                </a:lnTo>
              </a:path>
              <a:path w="24129" h="74295">
                <a:moveTo>
                  <a:pt x="12954" y="62292"/>
                </a:moveTo>
                <a:lnTo>
                  <a:pt x="10286" y="61721"/>
                </a:lnTo>
              </a:path>
              <a:path w="24129" h="74295">
                <a:moveTo>
                  <a:pt x="15812" y="46290"/>
                </a:moveTo>
                <a:lnTo>
                  <a:pt x="10477" y="45337"/>
                </a:lnTo>
                <a:lnTo>
                  <a:pt x="381" y="39242"/>
                </a:lnTo>
                <a:lnTo>
                  <a:pt x="11811" y="37146"/>
                </a:lnTo>
                <a:lnTo>
                  <a:pt x="17336" y="38099"/>
                </a:lnTo>
              </a:path>
              <a:path w="24129" h="74295">
                <a:moveTo>
                  <a:pt x="10477" y="45337"/>
                </a:moveTo>
                <a:lnTo>
                  <a:pt x="11811" y="37146"/>
                </a:lnTo>
              </a:path>
              <a:path w="24129" h="74295">
                <a:moveTo>
                  <a:pt x="8381" y="26288"/>
                </a:moveTo>
                <a:lnTo>
                  <a:pt x="7238" y="32194"/>
                </a:lnTo>
                <a:lnTo>
                  <a:pt x="17906" y="34098"/>
                </a:lnTo>
                <a:lnTo>
                  <a:pt x="19049" y="28193"/>
                </a:lnTo>
                <a:lnTo>
                  <a:pt x="16764" y="25716"/>
                </a:lnTo>
                <a:lnTo>
                  <a:pt x="13716" y="27240"/>
                </a:lnTo>
                <a:lnTo>
                  <a:pt x="12573" y="33147"/>
                </a:lnTo>
              </a:path>
              <a:path w="24129" h="74295">
                <a:moveTo>
                  <a:pt x="9334" y="20192"/>
                </a:moveTo>
                <a:lnTo>
                  <a:pt x="20192" y="22098"/>
                </a:lnTo>
                <a:lnTo>
                  <a:pt x="10858" y="12190"/>
                </a:lnTo>
                <a:lnTo>
                  <a:pt x="21526" y="14095"/>
                </a:lnTo>
              </a:path>
              <a:path w="24129" h="74295">
                <a:moveTo>
                  <a:pt x="22288" y="10096"/>
                </a:moveTo>
                <a:lnTo>
                  <a:pt x="11620" y="8191"/>
                </a:lnTo>
                <a:lnTo>
                  <a:pt x="16955" y="9143"/>
                </a:lnTo>
                <a:lnTo>
                  <a:pt x="18287" y="952"/>
                </a:lnTo>
                <a:lnTo>
                  <a:pt x="12954" y="0"/>
                </a:lnTo>
                <a:lnTo>
                  <a:pt x="23622" y="1903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g object 52"/>
          <p:cNvSpPr/>
          <p:nvPr/>
        </p:nvSpPr>
        <p:spPr>
          <a:xfrm>
            <a:off x="2632137" y="4461699"/>
            <a:ext cx="94615" cy="22860"/>
          </a:xfrm>
          <a:custGeom>
            <a:avLst/>
            <a:gdLst/>
            <a:ahLst/>
            <a:cxnLst/>
            <a:rect l="l" t="t" r="r" b="b"/>
            <a:pathLst>
              <a:path w="94614" h="22860">
                <a:moveTo>
                  <a:pt x="0" y="10858"/>
                </a:moveTo>
                <a:lnTo>
                  <a:pt x="1333" y="0"/>
                </a:lnTo>
                <a:lnTo>
                  <a:pt x="9334" y="1143"/>
                </a:lnTo>
                <a:lnTo>
                  <a:pt x="8000" y="11811"/>
                </a:lnTo>
              </a:path>
              <a:path w="94614" h="22860">
                <a:moveTo>
                  <a:pt x="12001" y="12382"/>
                </a:moveTo>
                <a:lnTo>
                  <a:pt x="13525" y="1524"/>
                </a:lnTo>
                <a:lnTo>
                  <a:pt x="19430" y="2286"/>
                </a:lnTo>
                <a:lnTo>
                  <a:pt x="21145" y="5333"/>
                </a:lnTo>
                <a:lnTo>
                  <a:pt x="20954" y="8000"/>
                </a:lnTo>
                <a:lnTo>
                  <a:pt x="18478" y="10477"/>
                </a:lnTo>
                <a:lnTo>
                  <a:pt x="12382" y="9715"/>
                </a:lnTo>
              </a:path>
              <a:path w="94614" h="22860">
                <a:moveTo>
                  <a:pt x="24574" y="11239"/>
                </a:moveTo>
                <a:lnTo>
                  <a:pt x="25335" y="5904"/>
                </a:lnTo>
                <a:lnTo>
                  <a:pt x="27621" y="3427"/>
                </a:lnTo>
                <a:lnTo>
                  <a:pt x="31622" y="3809"/>
                </a:lnTo>
                <a:lnTo>
                  <a:pt x="33337" y="6857"/>
                </a:lnTo>
                <a:lnTo>
                  <a:pt x="32765" y="12192"/>
                </a:lnTo>
                <a:lnTo>
                  <a:pt x="30289" y="14667"/>
                </a:lnTo>
                <a:lnTo>
                  <a:pt x="26288" y="14095"/>
                </a:lnTo>
                <a:lnTo>
                  <a:pt x="24574" y="11239"/>
                </a:lnTo>
              </a:path>
              <a:path w="94614" h="22860">
                <a:moveTo>
                  <a:pt x="36384" y="15429"/>
                </a:moveTo>
                <a:lnTo>
                  <a:pt x="37718" y="4571"/>
                </a:lnTo>
                <a:lnTo>
                  <a:pt x="41147" y="10477"/>
                </a:lnTo>
                <a:lnTo>
                  <a:pt x="45910" y="5714"/>
                </a:lnTo>
                <a:lnTo>
                  <a:pt x="44577" y="16382"/>
                </a:lnTo>
              </a:path>
              <a:path w="94614" h="22860">
                <a:moveTo>
                  <a:pt x="49529" y="8953"/>
                </a:moveTo>
                <a:lnTo>
                  <a:pt x="52006" y="6476"/>
                </a:lnTo>
                <a:lnTo>
                  <a:pt x="56007" y="6857"/>
                </a:lnTo>
                <a:lnTo>
                  <a:pt x="57720" y="9905"/>
                </a:lnTo>
                <a:lnTo>
                  <a:pt x="55245" y="12382"/>
                </a:lnTo>
                <a:lnTo>
                  <a:pt x="53339" y="12001"/>
                </a:lnTo>
                <a:lnTo>
                  <a:pt x="55245" y="12382"/>
                </a:lnTo>
                <a:lnTo>
                  <a:pt x="56959" y="15239"/>
                </a:lnTo>
                <a:lnTo>
                  <a:pt x="54673" y="17715"/>
                </a:lnTo>
                <a:lnTo>
                  <a:pt x="50672" y="17144"/>
                </a:lnTo>
                <a:lnTo>
                  <a:pt x="48957" y="14286"/>
                </a:lnTo>
              </a:path>
              <a:path w="94614" h="22860">
                <a:moveTo>
                  <a:pt x="60959" y="15810"/>
                </a:moveTo>
                <a:lnTo>
                  <a:pt x="61721" y="10477"/>
                </a:lnTo>
                <a:lnTo>
                  <a:pt x="64007" y="8000"/>
                </a:lnTo>
                <a:lnTo>
                  <a:pt x="68199" y="8381"/>
                </a:lnTo>
                <a:lnTo>
                  <a:pt x="69912" y="11430"/>
                </a:lnTo>
                <a:lnTo>
                  <a:pt x="69150" y="16763"/>
                </a:lnTo>
                <a:lnTo>
                  <a:pt x="66865" y="19240"/>
                </a:lnTo>
                <a:lnTo>
                  <a:pt x="62674" y="18668"/>
                </a:lnTo>
                <a:lnTo>
                  <a:pt x="60959" y="15810"/>
                </a:lnTo>
              </a:path>
              <a:path w="94614" h="22860">
                <a:moveTo>
                  <a:pt x="72960" y="20002"/>
                </a:moveTo>
                <a:lnTo>
                  <a:pt x="74294" y="9143"/>
                </a:lnTo>
                <a:lnTo>
                  <a:pt x="73532" y="14667"/>
                </a:lnTo>
                <a:lnTo>
                  <a:pt x="81723" y="15620"/>
                </a:lnTo>
                <a:lnTo>
                  <a:pt x="82295" y="10286"/>
                </a:lnTo>
                <a:lnTo>
                  <a:pt x="80961" y="20954"/>
                </a:lnTo>
              </a:path>
              <a:path w="94614" h="22860">
                <a:moveTo>
                  <a:pt x="85343" y="18859"/>
                </a:moveTo>
                <a:lnTo>
                  <a:pt x="86105" y="13525"/>
                </a:lnTo>
                <a:lnTo>
                  <a:pt x="88392" y="11049"/>
                </a:lnTo>
                <a:lnTo>
                  <a:pt x="92391" y="11430"/>
                </a:lnTo>
                <a:lnTo>
                  <a:pt x="94106" y="14476"/>
                </a:lnTo>
                <a:lnTo>
                  <a:pt x="94487" y="11811"/>
                </a:lnTo>
                <a:lnTo>
                  <a:pt x="93153" y="22479"/>
                </a:lnTo>
                <a:lnTo>
                  <a:pt x="93534" y="19811"/>
                </a:lnTo>
                <a:lnTo>
                  <a:pt x="91057" y="22288"/>
                </a:lnTo>
                <a:lnTo>
                  <a:pt x="87058" y="21716"/>
                </a:lnTo>
                <a:lnTo>
                  <a:pt x="85343" y="1885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g object 53"/>
          <p:cNvSpPr/>
          <p:nvPr/>
        </p:nvSpPr>
        <p:spPr>
          <a:xfrm>
            <a:off x="2552889" y="4708967"/>
            <a:ext cx="94615" cy="22860"/>
          </a:xfrm>
          <a:custGeom>
            <a:avLst/>
            <a:gdLst/>
            <a:ahLst/>
            <a:cxnLst/>
            <a:rect l="l" t="t" r="r" b="b"/>
            <a:pathLst>
              <a:path w="94614" h="22860">
                <a:moveTo>
                  <a:pt x="0" y="10858"/>
                </a:moveTo>
                <a:lnTo>
                  <a:pt x="1333" y="0"/>
                </a:lnTo>
                <a:lnTo>
                  <a:pt x="9334" y="952"/>
                </a:lnTo>
                <a:lnTo>
                  <a:pt x="8000" y="11811"/>
                </a:lnTo>
              </a:path>
              <a:path w="94614" h="22860">
                <a:moveTo>
                  <a:pt x="12192" y="12382"/>
                </a:moveTo>
                <a:lnTo>
                  <a:pt x="13525" y="1524"/>
                </a:lnTo>
                <a:lnTo>
                  <a:pt x="19621" y="2286"/>
                </a:lnTo>
                <a:lnTo>
                  <a:pt x="21145" y="5334"/>
                </a:lnTo>
                <a:lnTo>
                  <a:pt x="20954" y="8000"/>
                </a:lnTo>
                <a:lnTo>
                  <a:pt x="18478" y="10477"/>
                </a:lnTo>
                <a:lnTo>
                  <a:pt x="12382" y="9715"/>
                </a:lnTo>
              </a:path>
              <a:path w="94614" h="22860">
                <a:moveTo>
                  <a:pt x="24574" y="11239"/>
                </a:moveTo>
                <a:lnTo>
                  <a:pt x="25336" y="5715"/>
                </a:lnTo>
                <a:lnTo>
                  <a:pt x="27621" y="3238"/>
                </a:lnTo>
                <a:lnTo>
                  <a:pt x="31622" y="3810"/>
                </a:lnTo>
                <a:lnTo>
                  <a:pt x="33337" y="6858"/>
                </a:lnTo>
                <a:lnTo>
                  <a:pt x="32765" y="12192"/>
                </a:lnTo>
                <a:lnTo>
                  <a:pt x="30289" y="14669"/>
                </a:lnTo>
                <a:lnTo>
                  <a:pt x="26289" y="14097"/>
                </a:lnTo>
                <a:lnTo>
                  <a:pt x="24574" y="11239"/>
                </a:lnTo>
              </a:path>
              <a:path w="94614" h="22860">
                <a:moveTo>
                  <a:pt x="36385" y="15431"/>
                </a:moveTo>
                <a:lnTo>
                  <a:pt x="37719" y="4572"/>
                </a:lnTo>
                <a:lnTo>
                  <a:pt x="41147" y="10477"/>
                </a:lnTo>
                <a:lnTo>
                  <a:pt x="45910" y="5525"/>
                </a:lnTo>
                <a:lnTo>
                  <a:pt x="44577" y="16383"/>
                </a:lnTo>
              </a:path>
              <a:path w="94614" h="22860">
                <a:moveTo>
                  <a:pt x="49529" y="8762"/>
                </a:moveTo>
                <a:lnTo>
                  <a:pt x="52006" y="6287"/>
                </a:lnTo>
                <a:lnTo>
                  <a:pt x="56007" y="6858"/>
                </a:lnTo>
                <a:lnTo>
                  <a:pt x="57721" y="9905"/>
                </a:lnTo>
                <a:lnTo>
                  <a:pt x="55245" y="12192"/>
                </a:lnTo>
                <a:lnTo>
                  <a:pt x="53339" y="12001"/>
                </a:lnTo>
                <a:lnTo>
                  <a:pt x="55245" y="12192"/>
                </a:lnTo>
                <a:lnTo>
                  <a:pt x="56959" y="15240"/>
                </a:lnTo>
                <a:lnTo>
                  <a:pt x="54673" y="17717"/>
                </a:lnTo>
                <a:lnTo>
                  <a:pt x="50672" y="17145"/>
                </a:lnTo>
                <a:lnTo>
                  <a:pt x="48959" y="14287"/>
                </a:lnTo>
              </a:path>
              <a:path w="94614" h="22860">
                <a:moveTo>
                  <a:pt x="61149" y="15812"/>
                </a:moveTo>
                <a:lnTo>
                  <a:pt x="61721" y="10286"/>
                </a:lnTo>
                <a:lnTo>
                  <a:pt x="64198" y="7810"/>
                </a:lnTo>
                <a:lnTo>
                  <a:pt x="68199" y="8381"/>
                </a:lnTo>
                <a:lnTo>
                  <a:pt x="69914" y="11430"/>
                </a:lnTo>
                <a:lnTo>
                  <a:pt x="69151" y="16764"/>
                </a:lnTo>
                <a:lnTo>
                  <a:pt x="66865" y="19240"/>
                </a:lnTo>
                <a:lnTo>
                  <a:pt x="62674" y="18668"/>
                </a:lnTo>
                <a:lnTo>
                  <a:pt x="61149" y="15812"/>
                </a:lnTo>
              </a:path>
              <a:path w="94614" h="22860">
                <a:moveTo>
                  <a:pt x="72960" y="20002"/>
                </a:moveTo>
                <a:lnTo>
                  <a:pt x="74294" y="9143"/>
                </a:lnTo>
                <a:lnTo>
                  <a:pt x="73532" y="14478"/>
                </a:lnTo>
                <a:lnTo>
                  <a:pt x="81725" y="15621"/>
                </a:lnTo>
                <a:lnTo>
                  <a:pt x="82295" y="10096"/>
                </a:lnTo>
                <a:lnTo>
                  <a:pt x="80963" y="20954"/>
                </a:lnTo>
              </a:path>
              <a:path w="94614" h="22860">
                <a:moveTo>
                  <a:pt x="85343" y="18859"/>
                </a:moveTo>
                <a:lnTo>
                  <a:pt x="86105" y="13335"/>
                </a:lnTo>
                <a:lnTo>
                  <a:pt x="88392" y="10858"/>
                </a:lnTo>
                <a:lnTo>
                  <a:pt x="92393" y="11430"/>
                </a:lnTo>
                <a:lnTo>
                  <a:pt x="94106" y="14478"/>
                </a:lnTo>
                <a:lnTo>
                  <a:pt x="94487" y="11620"/>
                </a:lnTo>
                <a:lnTo>
                  <a:pt x="93153" y="22479"/>
                </a:lnTo>
                <a:lnTo>
                  <a:pt x="93534" y="19811"/>
                </a:lnTo>
                <a:lnTo>
                  <a:pt x="91059" y="22288"/>
                </a:lnTo>
                <a:lnTo>
                  <a:pt x="87058" y="21716"/>
                </a:lnTo>
                <a:lnTo>
                  <a:pt x="85343" y="1885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g object 54"/>
          <p:cNvSpPr/>
          <p:nvPr/>
        </p:nvSpPr>
        <p:spPr>
          <a:xfrm>
            <a:off x="2409823" y="5149213"/>
            <a:ext cx="94615" cy="22860"/>
          </a:xfrm>
          <a:custGeom>
            <a:avLst/>
            <a:gdLst/>
            <a:ahLst/>
            <a:cxnLst/>
            <a:rect l="l" t="t" r="r" b="b"/>
            <a:pathLst>
              <a:path w="94614" h="22860">
                <a:moveTo>
                  <a:pt x="0" y="10858"/>
                </a:moveTo>
                <a:lnTo>
                  <a:pt x="1333" y="0"/>
                </a:lnTo>
                <a:lnTo>
                  <a:pt x="9524" y="1143"/>
                </a:lnTo>
                <a:lnTo>
                  <a:pt x="8191" y="11811"/>
                </a:lnTo>
              </a:path>
              <a:path w="94614" h="22860">
                <a:moveTo>
                  <a:pt x="12192" y="12382"/>
                </a:moveTo>
                <a:lnTo>
                  <a:pt x="13525" y="1524"/>
                </a:lnTo>
                <a:lnTo>
                  <a:pt x="19621" y="2286"/>
                </a:lnTo>
                <a:lnTo>
                  <a:pt x="21335" y="5334"/>
                </a:lnTo>
                <a:lnTo>
                  <a:pt x="20954" y="8000"/>
                </a:lnTo>
                <a:lnTo>
                  <a:pt x="18668" y="10477"/>
                </a:lnTo>
                <a:lnTo>
                  <a:pt x="12573" y="9715"/>
                </a:lnTo>
              </a:path>
              <a:path w="94614" h="22860">
                <a:moveTo>
                  <a:pt x="24765" y="11239"/>
                </a:moveTo>
                <a:lnTo>
                  <a:pt x="25336" y="5904"/>
                </a:lnTo>
                <a:lnTo>
                  <a:pt x="27623" y="3429"/>
                </a:lnTo>
                <a:lnTo>
                  <a:pt x="31813" y="3810"/>
                </a:lnTo>
                <a:lnTo>
                  <a:pt x="33528" y="6857"/>
                </a:lnTo>
                <a:lnTo>
                  <a:pt x="32765" y="12192"/>
                </a:lnTo>
                <a:lnTo>
                  <a:pt x="30479" y="14669"/>
                </a:lnTo>
                <a:lnTo>
                  <a:pt x="26289" y="14097"/>
                </a:lnTo>
                <a:lnTo>
                  <a:pt x="24765" y="11239"/>
                </a:lnTo>
              </a:path>
              <a:path w="94614" h="22860">
                <a:moveTo>
                  <a:pt x="36576" y="15431"/>
                </a:moveTo>
                <a:lnTo>
                  <a:pt x="37910" y="4572"/>
                </a:lnTo>
                <a:lnTo>
                  <a:pt x="41147" y="10477"/>
                </a:lnTo>
                <a:lnTo>
                  <a:pt x="45910" y="5714"/>
                </a:lnTo>
                <a:lnTo>
                  <a:pt x="44577" y="16383"/>
                </a:lnTo>
              </a:path>
              <a:path w="94614" h="22860">
                <a:moveTo>
                  <a:pt x="49721" y="8953"/>
                </a:moveTo>
                <a:lnTo>
                  <a:pt x="52006" y="6476"/>
                </a:lnTo>
                <a:lnTo>
                  <a:pt x="56007" y="6857"/>
                </a:lnTo>
                <a:lnTo>
                  <a:pt x="57721" y="9905"/>
                </a:lnTo>
                <a:lnTo>
                  <a:pt x="55435" y="12382"/>
                </a:lnTo>
                <a:lnTo>
                  <a:pt x="53339" y="12001"/>
                </a:lnTo>
                <a:lnTo>
                  <a:pt x="55435" y="12382"/>
                </a:lnTo>
                <a:lnTo>
                  <a:pt x="57150" y="15240"/>
                </a:lnTo>
                <a:lnTo>
                  <a:pt x="54673" y="17715"/>
                </a:lnTo>
                <a:lnTo>
                  <a:pt x="50672" y="17144"/>
                </a:lnTo>
                <a:lnTo>
                  <a:pt x="48959" y="14287"/>
                </a:lnTo>
              </a:path>
              <a:path w="94614" h="22860">
                <a:moveTo>
                  <a:pt x="61149" y="15812"/>
                </a:moveTo>
                <a:lnTo>
                  <a:pt x="61911" y="10477"/>
                </a:lnTo>
                <a:lnTo>
                  <a:pt x="64198" y="8000"/>
                </a:lnTo>
                <a:lnTo>
                  <a:pt x="68199" y="8381"/>
                </a:lnTo>
                <a:lnTo>
                  <a:pt x="69914" y="11430"/>
                </a:lnTo>
                <a:lnTo>
                  <a:pt x="69151" y="16763"/>
                </a:lnTo>
                <a:lnTo>
                  <a:pt x="66865" y="19240"/>
                </a:lnTo>
                <a:lnTo>
                  <a:pt x="62864" y="18668"/>
                </a:lnTo>
                <a:lnTo>
                  <a:pt x="61149" y="15812"/>
                </a:lnTo>
              </a:path>
              <a:path w="94614" h="22860">
                <a:moveTo>
                  <a:pt x="72960" y="20002"/>
                </a:moveTo>
                <a:lnTo>
                  <a:pt x="74294" y="9143"/>
                </a:lnTo>
                <a:lnTo>
                  <a:pt x="73723" y="14669"/>
                </a:lnTo>
                <a:lnTo>
                  <a:pt x="81725" y="15621"/>
                </a:lnTo>
                <a:lnTo>
                  <a:pt x="82487" y="10286"/>
                </a:lnTo>
                <a:lnTo>
                  <a:pt x="81153" y="20954"/>
                </a:lnTo>
              </a:path>
              <a:path w="94614" h="22860">
                <a:moveTo>
                  <a:pt x="85534" y="18859"/>
                </a:moveTo>
                <a:lnTo>
                  <a:pt x="86105" y="13525"/>
                </a:lnTo>
                <a:lnTo>
                  <a:pt x="88582" y="11049"/>
                </a:lnTo>
                <a:lnTo>
                  <a:pt x="92583" y="11430"/>
                </a:lnTo>
                <a:lnTo>
                  <a:pt x="94296" y="14478"/>
                </a:lnTo>
                <a:lnTo>
                  <a:pt x="94487" y="11811"/>
                </a:lnTo>
                <a:lnTo>
                  <a:pt x="93155" y="22479"/>
                </a:lnTo>
                <a:lnTo>
                  <a:pt x="93536" y="19811"/>
                </a:lnTo>
                <a:lnTo>
                  <a:pt x="91249" y="22288"/>
                </a:lnTo>
                <a:lnTo>
                  <a:pt x="87058" y="21716"/>
                </a:lnTo>
                <a:lnTo>
                  <a:pt x="85534" y="1885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5" name="bg object 5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228907" y="10434253"/>
            <a:ext cx="3672838" cy="2689286"/>
          </a:xfrm>
          <a:prstGeom prst="rect">
            <a:avLst/>
          </a:prstGeom>
        </p:spPr>
      </p:pic>
      <p:pic>
        <p:nvPicPr>
          <p:cNvPr id="56" name="bg object 5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48412" y="3627785"/>
            <a:ext cx="5549549" cy="3029614"/>
          </a:xfrm>
          <a:prstGeom prst="rect">
            <a:avLst/>
          </a:prstGeom>
        </p:spPr>
      </p:pic>
      <p:sp>
        <p:nvSpPr>
          <p:cNvPr id="57" name="bg object 57"/>
          <p:cNvSpPr/>
          <p:nvPr/>
        </p:nvSpPr>
        <p:spPr>
          <a:xfrm>
            <a:off x="7053068" y="3457573"/>
            <a:ext cx="254635" cy="240665"/>
          </a:xfrm>
          <a:custGeom>
            <a:avLst/>
            <a:gdLst/>
            <a:ahLst/>
            <a:cxnLst/>
            <a:rect l="l" t="t" r="r" b="b"/>
            <a:pathLst>
              <a:path w="254634" h="240664">
                <a:moveTo>
                  <a:pt x="1905" y="3429"/>
                </a:moveTo>
                <a:lnTo>
                  <a:pt x="251078" y="0"/>
                </a:lnTo>
                <a:lnTo>
                  <a:pt x="251840" y="78105"/>
                </a:lnTo>
                <a:lnTo>
                  <a:pt x="2667" y="75439"/>
                </a:lnTo>
                <a:lnTo>
                  <a:pt x="1905" y="3429"/>
                </a:lnTo>
              </a:path>
              <a:path w="254634" h="240664">
                <a:moveTo>
                  <a:pt x="1905" y="99441"/>
                </a:moveTo>
                <a:lnTo>
                  <a:pt x="252984" y="101346"/>
                </a:lnTo>
                <a:lnTo>
                  <a:pt x="254508" y="240410"/>
                </a:lnTo>
                <a:lnTo>
                  <a:pt x="0" y="237363"/>
                </a:lnTo>
                <a:lnTo>
                  <a:pt x="1905" y="9944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g object 58"/>
          <p:cNvSpPr/>
          <p:nvPr/>
        </p:nvSpPr>
        <p:spPr>
          <a:xfrm>
            <a:off x="6014844" y="3454526"/>
            <a:ext cx="1300480" cy="568960"/>
          </a:xfrm>
          <a:custGeom>
            <a:avLst/>
            <a:gdLst/>
            <a:ahLst/>
            <a:cxnLst/>
            <a:rect l="l" t="t" r="r" b="b"/>
            <a:pathLst>
              <a:path w="1300479" h="568960">
                <a:moveTo>
                  <a:pt x="617220" y="0"/>
                </a:moveTo>
                <a:lnTo>
                  <a:pt x="726186" y="1143"/>
                </a:lnTo>
                <a:lnTo>
                  <a:pt x="728472" y="72008"/>
                </a:lnTo>
                <a:lnTo>
                  <a:pt x="573786" y="70865"/>
                </a:lnTo>
                <a:lnTo>
                  <a:pt x="617220" y="0"/>
                </a:lnTo>
              </a:path>
              <a:path w="1300479" h="568960">
                <a:moveTo>
                  <a:pt x="391286" y="98678"/>
                </a:moveTo>
                <a:lnTo>
                  <a:pt x="727710" y="101344"/>
                </a:lnTo>
                <a:lnTo>
                  <a:pt x="730376" y="236600"/>
                </a:lnTo>
                <a:lnTo>
                  <a:pt x="387477" y="232789"/>
                </a:lnTo>
                <a:lnTo>
                  <a:pt x="391286" y="98678"/>
                </a:lnTo>
              </a:path>
              <a:path w="1300479" h="568960">
                <a:moveTo>
                  <a:pt x="755141" y="1905"/>
                </a:moveTo>
                <a:lnTo>
                  <a:pt x="1004696" y="3427"/>
                </a:lnTo>
                <a:lnTo>
                  <a:pt x="1005077" y="76962"/>
                </a:lnTo>
                <a:lnTo>
                  <a:pt x="754379" y="72770"/>
                </a:lnTo>
                <a:lnTo>
                  <a:pt x="755141" y="1905"/>
                </a:lnTo>
              </a:path>
              <a:path w="1300479" h="568960">
                <a:moveTo>
                  <a:pt x="757046" y="100203"/>
                </a:moveTo>
                <a:lnTo>
                  <a:pt x="912113" y="100963"/>
                </a:lnTo>
                <a:lnTo>
                  <a:pt x="1003552" y="101725"/>
                </a:lnTo>
                <a:lnTo>
                  <a:pt x="1004696" y="237743"/>
                </a:lnTo>
                <a:lnTo>
                  <a:pt x="757808" y="237362"/>
                </a:lnTo>
                <a:lnTo>
                  <a:pt x="757046" y="100203"/>
                </a:lnTo>
              </a:path>
              <a:path w="1300479" h="568960">
                <a:moveTo>
                  <a:pt x="1524" y="186689"/>
                </a:moveTo>
                <a:lnTo>
                  <a:pt x="362712" y="190117"/>
                </a:lnTo>
                <a:lnTo>
                  <a:pt x="361949" y="233170"/>
                </a:lnTo>
                <a:lnTo>
                  <a:pt x="0" y="228218"/>
                </a:lnTo>
                <a:lnTo>
                  <a:pt x="1524" y="186689"/>
                </a:lnTo>
              </a:path>
              <a:path w="1300479" h="568960">
                <a:moveTo>
                  <a:pt x="1524" y="255268"/>
                </a:moveTo>
                <a:lnTo>
                  <a:pt x="361187" y="259841"/>
                </a:lnTo>
                <a:lnTo>
                  <a:pt x="360425" y="395096"/>
                </a:lnTo>
                <a:lnTo>
                  <a:pt x="260984" y="393191"/>
                </a:lnTo>
                <a:lnTo>
                  <a:pt x="259460" y="328421"/>
                </a:lnTo>
                <a:lnTo>
                  <a:pt x="381" y="318897"/>
                </a:lnTo>
                <a:lnTo>
                  <a:pt x="1524" y="255268"/>
                </a:lnTo>
              </a:path>
              <a:path w="1300479" h="568960">
                <a:moveTo>
                  <a:pt x="384428" y="259079"/>
                </a:moveTo>
                <a:lnTo>
                  <a:pt x="731138" y="263651"/>
                </a:lnTo>
                <a:lnTo>
                  <a:pt x="731519" y="399668"/>
                </a:lnTo>
                <a:lnTo>
                  <a:pt x="382142" y="393572"/>
                </a:lnTo>
                <a:lnTo>
                  <a:pt x="384428" y="259079"/>
                </a:lnTo>
              </a:path>
              <a:path w="1300479" h="568960">
                <a:moveTo>
                  <a:pt x="755903" y="264414"/>
                </a:moveTo>
                <a:lnTo>
                  <a:pt x="1004696" y="266698"/>
                </a:lnTo>
                <a:lnTo>
                  <a:pt x="1005458" y="403478"/>
                </a:lnTo>
                <a:lnTo>
                  <a:pt x="759714" y="399286"/>
                </a:lnTo>
                <a:lnTo>
                  <a:pt x="755903" y="264414"/>
                </a:lnTo>
              </a:path>
              <a:path w="1300479" h="568960">
                <a:moveTo>
                  <a:pt x="1038986" y="265936"/>
                </a:moveTo>
                <a:lnTo>
                  <a:pt x="1294256" y="270509"/>
                </a:lnTo>
                <a:lnTo>
                  <a:pt x="1297686" y="403478"/>
                </a:lnTo>
                <a:lnTo>
                  <a:pt x="1039748" y="400049"/>
                </a:lnTo>
                <a:lnTo>
                  <a:pt x="1038986" y="265936"/>
                </a:lnTo>
              </a:path>
              <a:path w="1300479" h="568960">
                <a:moveTo>
                  <a:pt x="1040510" y="429387"/>
                </a:moveTo>
                <a:lnTo>
                  <a:pt x="1296542" y="428624"/>
                </a:lnTo>
                <a:lnTo>
                  <a:pt x="1300351" y="568451"/>
                </a:lnTo>
                <a:lnTo>
                  <a:pt x="1041653" y="566927"/>
                </a:lnTo>
                <a:lnTo>
                  <a:pt x="1040510" y="429387"/>
                </a:lnTo>
              </a:path>
              <a:path w="1300479" h="568960">
                <a:moveTo>
                  <a:pt x="761238" y="427862"/>
                </a:moveTo>
                <a:lnTo>
                  <a:pt x="1006601" y="429766"/>
                </a:lnTo>
                <a:lnTo>
                  <a:pt x="1008125" y="566927"/>
                </a:lnTo>
                <a:lnTo>
                  <a:pt x="764666" y="563497"/>
                </a:lnTo>
                <a:lnTo>
                  <a:pt x="761238" y="427862"/>
                </a:lnTo>
              </a:path>
              <a:path w="1300479" h="568960">
                <a:moveTo>
                  <a:pt x="386334" y="425576"/>
                </a:moveTo>
                <a:lnTo>
                  <a:pt x="732662" y="426338"/>
                </a:lnTo>
                <a:lnTo>
                  <a:pt x="737616" y="563878"/>
                </a:lnTo>
                <a:lnTo>
                  <a:pt x="390143" y="559307"/>
                </a:lnTo>
                <a:lnTo>
                  <a:pt x="386334" y="425576"/>
                </a:lnTo>
              </a:path>
              <a:path w="1300479" h="568960">
                <a:moveTo>
                  <a:pt x="261746" y="424433"/>
                </a:moveTo>
                <a:lnTo>
                  <a:pt x="360806" y="424433"/>
                </a:lnTo>
                <a:lnTo>
                  <a:pt x="363093" y="560069"/>
                </a:lnTo>
                <a:lnTo>
                  <a:pt x="263651" y="558926"/>
                </a:lnTo>
                <a:lnTo>
                  <a:pt x="261746" y="4244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g object 59"/>
          <p:cNvSpPr/>
          <p:nvPr/>
        </p:nvSpPr>
        <p:spPr>
          <a:xfrm>
            <a:off x="6011986" y="3823143"/>
            <a:ext cx="135255" cy="144780"/>
          </a:xfrm>
          <a:custGeom>
            <a:avLst/>
            <a:gdLst/>
            <a:ahLst/>
            <a:cxnLst/>
            <a:rect l="l" t="t" r="r" b="b"/>
            <a:pathLst>
              <a:path w="135254" h="144779">
                <a:moveTo>
                  <a:pt x="6096" y="0"/>
                </a:moveTo>
                <a:lnTo>
                  <a:pt x="135064" y="6476"/>
                </a:lnTo>
                <a:lnTo>
                  <a:pt x="128398" y="144208"/>
                </a:lnTo>
                <a:lnTo>
                  <a:pt x="0" y="135827"/>
                </a:lnTo>
                <a:lnTo>
                  <a:pt x="60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g object 60"/>
          <p:cNvSpPr/>
          <p:nvPr/>
        </p:nvSpPr>
        <p:spPr>
          <a:xfrm>
            <a:off x="6003033" y="4042027"/>
            <a:ext cx="1318895" cy="304165"/>
          </a:xfrm>
          <a:custGeom>
            <a:avLst/>
            <a:gdLst/>
            <a:ahLst/>
            <a:cxnLst/>
            <a:rect l="l" t="t" r="r" b="b"/>
            <a:pathLst>
              <a:path w="1318895" h="304164">
                <a:moveTo>
                  <a:pt x="275463" y="0"/>
                </a:moveTo>
                <a:lnTo>
                  <a:pt x="374523" y="1524"/>
                </a:lnTo>
                <a:lnTo>
                  <a:pt x="374523" y="131063"/>
                </a:lnTo>
                <a:lnTo>
                  <a:pt x="276225" y="127634"/>
                </a:lnTo>
                <a:lnTo>
                  <a:pt x="275463" y="0"/>
                </a:lnTo>
              </a:path>
              <a:path w="1318895" h="304164">
                <a:moveTo>
                  <a:pt x="401192" y="1143"/>
                </a:moveTo>
                <a:lnTo>
                  <a:pt x="749427" y="5715"/>
                </a:lnTo>
                <a:lnTo>
                  <a:pt x="750951" y="133731"/>
                </a:lnTo>
                <a:lnTo>
                  <a:pt x="401954" y="128396"/>
                </a:lnTo>
                <a:lnTo>
                  <a:pt x="401192" y="1143"/>
                </a:lnTo>
              </a:path>
              <a:path w="1318895" h="304164">
                <a:moveTo>
                  <a:pt x="774953" y="3048"/>
                </a:moveTo>
                <a:lnTo>
                  <a:pt x="1020317" y="6096"/>
                </a:lnTo>
                <a:lnTo>
                  <a:pt x="1022604" y="136779"/>
                </a:lnTo>
                <a:lnTo>
                  <a:pt x="778382" y="134493"/>
                </a:lnTo>
                <a:lnTo>
                  <a:pt x="774953" y="3048"/>
                </a:lnTo>
              </a:path>
              <a:path w="1318895" h="304164">
                <a:moveTo>
                  <a:pt x="1053845" y="5334"/>
                </a:moveTo>
                <a:lnTo>
                  <a:pt x="1309878" y="6857"/>
                </a:lnTo>
                <a:lnTo>
                  <a:pt x="1313687" y="140207"/>
                </a:lnTo>
                <a:lnTo>
                  <a:pt x="1056513" y="136779"/>
                </a:lnTo>
                <a:lnTo>
                  <a:pt x="1053845" y="5334"/>
                </a:lnTo>
              </a:path>
              <a:path w="1318895" h="304164">
                <a:moveTo>
                  <a:pt x="1058797" y="165735"/>
                </a:moveTo>
                <a:lnTo>
                  <a:pt x="1317116" y="169545"/>
                </a:lnTo>
                <a:lnTo>
                  <a:pt x="1318640" y="304037"/>
                </a:lnTo>
                <a:lnTo>
                  <a:pt x="1065275" y="301371"/>
                </a:lnTo>
                <a:lnTo>
                  <a:pt x="1058797" y="165735"/>
                </a:lnTo>
              </a:path>
              <a:path w="1318895" h="304164">
                <a:moveTo>
                  <a:pt x="778382" y="163829"/>
                </a:moveTo>
                <a:lnTo>
                  <a:pt x="1025271" y="164210"/>
                </a:lnTo>
                <a:lnTo>
                  <a:pt x="1029842" y="300990"/>
                </a:lnTo>
                <a:lnTo>
                  <a:pt x="782955" y="297942"/>
                </a:lnTo>
                <a:lnTo>
                  <a:pt x="778382" y="163829"/>
                </a:lnTo>
              </a:path>
              <a:path w="1318895" h="304164">
                <a:moveTo>
                  <a:pt x="405383" y="158496"/>
                </a:moveTo>
                <a:lnTo>
                  <a:pt x="753617" y="163067"/>
                </a:lnTo>
                <a:lnTo>
                  <a:pt x="754760" y="299085"/>
                </a:lnTo>
                <a:lnTo>
                  <a:pt x="408051" y="296036"/>
                </a:lnTo>
                <a:lnTo>
                  <a:pt x="405383" y="158496"/>
                </a:lnTo>
              </a:path>
              <a:path w="1318895" h="304164">
                <a:moveTo>
                  <a:pt x="284606" y="155448"/>
                </a:moveTo>
                <a:lnTo>
                  <a:pt x="380999" y="158115"/>
                </a:lnTo>
                <a:lnTo>
                  <a:pt x="381380" y="291845"/>
                </a:lnTo>
                <a:lnTo>
                  <a:pt x="316610" y="291084"/>
                </a:lnTo>
                <a:lnTo>
                  <a:pt x="284606" y="155448"/>
                </a:lnTo>
              </a:path>
              <a:path w="1318895" h="304164">
                <a:moveTo>
                  <a:pt x="1524" y="152399"/>
                </a:moveTo>
                <a:lnTo>
                  <a:pt x="252984" y="155448"/>
                </a:lnTo>
                <a:lnTo>
                  <a:pt x="290322" y="288417"/>
                </a:lnTo>
                <a:lnTo>
                  <a:pt x="0" y="284225"/>
                </a:lnTo>
                <a:lnTo>
                  <a:pt x="1524" y="15239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g object 61"/>
          <p:cNvSpPr/>
          <p:nvPr/>
        </p:nvSpPr>
        <p:spPr>
          <a:xfrm>
            <a:off x="6004557" y="4359210"/>
            <a:ext cx="161925" cy="297180"/>
          </a:xfrm>
          <a:custGeom>
            <a:avLst/>
            <a:gdLst/>
            <a:ahLst/>
            <a:cxnLst/>
            <a:rect l="l" t="t" r="r" b="b"/>
            <a:pathLst>
              <a:path w="161925" h="297179">
                <a:moveTo>
                  <a:pt x="1714" y="0"/>
                </a:moveTo>
                <a:lnTo>
                  <a:pt x="161543" y="3048"/>
                </a:lnTo>
                <a:lnTo>
                  <a:pt x="158685" y="296608"/>
                </a:lnTo>
                <a:lnTo>
                  <a:pt x="0" y="292797"/>
                </a:lnTo>
                <a:lnTo>
                  <a:pt x="17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2" name="bg object 6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187246" y="4361877"/>
            <a:ext cx="206120" cy="137921"/>
          </a:xfrm>
          <a:prstGeom prst="rect">
            <a:avLst/>
          </a:prstGeom>
        </p:spPr>
      </p:pic>
      <p:sp>
        <p:nvSpPr>
          <p:cNvPr id="63" name="bg object 63"/>
          <p:cNvSpPr/>
          <p:nvPr/>
        </p:nvSpPr>
        <p:spPr>
          <a:xfrm>
            <a:off x="6186674" y="4369687"/>
            <a:ext cx="1148715" cy="319405"/>
          </a:xfrm>
          <a:custGeom>
            <a:avLst/>
            <a:gdLst/>
            <a:ahLst/>
            <a:cxnLst/>
            <a:rect l="l" t="t" r="r" b="b"/>
            <a:pathLst>
              <a:path w="1148715" h="319404">
                <a:moveTo>
                  <a:pt x="231267" y="0"/>
                </a:moveTo>
                <a:lnTo>
                  <a:pt x="574548" y="6096"/>
                </a:lnTo>
                <a:lnTo>
                  <a:pt x="576453" y="142874"/>
                </a:lnTo>
                <a:lnTo>
                  <a:pt x="229742" y="134874"/>
                </a:lnTo>
                <a:lnTo>
                  <a:pt x="231267" y="0"/>
                </a:lnTo>
              </a:path>
              <a:path w="1148715" h="319404">
                <a:moveTo>
                  <a:pt x="604647" y="12573"/>
                </a:moveTo>
                <a:lnTo>
                  <a:pt x="855344" y="11811"/>
                </a:lnTo>
                <a:lnTo>
                  <a:pt x="856487" y="149352"/>
                </a:lnTo>
                <a:lnTo>
                  <a:pt x="607695" y="145161"/>
                </a:lnTo>
                <a:lnTo>
                  <a:pt x="604647" y="12573"/>
                </a:lnTo>
              </a:path>
              <a:path w="1148715" h="319404">
                <a:moveTo>
                  <a:pt x="883920" y="10667"/>
                </a:moveTo>
                <a:lnTo>
                  <a:pt x="1138046" y="14859"/>
                </a:lnTo>
                <a:lnTo>
                  <a:pt x="1142999" y="148590"/>
                </a:lnTo>
                <a:lnTo>
                  <a:pt x="887348" y="146304"/>
                </a:lnTo>
                <a:lnTo>
                  <a:pt x="883920" y="10667"/>
                </a:lnTo>
              </a:path>
              <a:path w="1148715" h="319404">
                <a:moveTo>
                  <a:pt x="889253" y="169926"/>
                </a:moveTo>
                <a:lnTo>
                  <a:pt x="1143381" y="172592"/>
                </a:lnTo>
                <a:lnTo>
                  <a:pt x="1148714" y="319278"/>
                </a:lnTo>
                <a:lnTo>
                  <a:pt x="891159" y="312420"/>
                </a:lnTo>
                <a:lnTo>
                  <a:pt x="889253" y="169926"/>
                </a:lnTo>
              </a:path>
              <a:path w="1148715" h="319404">
                <a:moveTo>
                  <a:pt x="609219" y="166878"/>
                </a:moveTo>
                <a:lnTo>
                  <a:pt x="855725" y="169926"/>
                </a:lnTo>
                <a:lnTo>
                  <a:pt x="858774" y="312039"/>
                </a:lnTo>
                <a:lnTo>
                  <a:pt x="610743" y="307085"/>
                </a:lnTo>
                <a:lnTo>
                  <a:pt x="609219" y="166878"/>
                </a:lnTo>
              </a:path>
              <a:path w="1148715" h="319404">
                <a:moveTo>
                  <a:pt x="231267" y="158877"/>
                </a:moveTo>
                <a:lnTo>
                  <a:pt x="575310" y="166116"/>
                </a:lnTo>
                <a:lnTo>
                  <a:pt x="577215" y="307085"/>
                </a:lnTo>
                <a:lnTo>
                  <a:pt x="228218" y="297561"/>
                </a:lnTo>
                <a:lnTo>
                  <a:pt x="231267" y="158877"/>
                </a:lnTo>
              </a:path>
              <a:path w="1148715" h="319404">
                <a:moveTo>
                  <a:pt x="4191" y="146685"/>
                </a:moveTo>
                <a:lnTo>
                  <a:pt x="153924" y="148590"/>
                </a:lnTo>
                <a:lnTo>
                  <a:pt x="192405" y="292607"/>
                </a:lnTo>
                <a:lnTo>
                  <a:pt x="0" y="287655"/>
                </a:lnTo>
                <a:lnTo>
                  <a:pt x="4191" y="14668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g object 64"/>
          <p:cNvSpPr/>
          <p:nvPr/>
        </p:nvSpPr>
        <p:spPr>
          <a:xfrm>
            <a:off x="4736400" y="3616831"/>
            <a:ext cx="603250" cy="1217930"/>
          </a:xfrm>
          <a:custGeom>
            <a:avLst/>
            <a:gdLst/>
            <a:ahLst/>
            <a:cxnLst/>
            <a:rect l="l" t="t" r="r" b="b"/>
            <a:pathLst>
              <a:path w="603250" h="1217929">
                <a:moveTo>
                  <a:pt x="24573" y="397954"/>
                </a:moveTo>
                <a:lnTo>
                  <a:pt x="200785" y="398715"/>
                </a:lnTo>
                <a:lnTo>
                  <a:pt x="200023" y="420813"/>
                </a:lnTo>
                <a:lnTo>
                  <a:pt x="167638" y="754379"/>
                </a:lnTo>
                <a:lnTo>
                  <a:pt x="151447" y="916304"/>
                </a:lnTo>
                <a:lnTo>
                  <a:pt x="131063" y="1198434"/>
                </a:lnTo>
                <a:lnTo>
                  <a:pt x="0" y="1199386"/>
                </a:lnTo>
                <a:lnTo>
                  <a:pt x="13905" y="999172"/>
                </a:lnTo>
                <a:lnTo>
                  <a:pt x="29527" y="831150"/>
                </a:lnTo>
                <a:lnTo>
                  <a:pt x="17715" y="612457"/>
                </a:lnTo>
                <a:lnTo>
                  <a:pt x="9905" y="434148"/>
                </a:lnTo>
                <a:lnTo>
                  <a:pt x="24573" y="397954"/>
                </a:lnTo>
              </a:path>
              <a:path w="603250" h="1217929">
                <a:moveTo>
                  <a:pt x="230314" y="451866"/>
                </a:moveTo>
                <a:lnTo>
                  <a:pt x="357758" y="471296"/>
                </a:lnTo>
                <a:lnTo>
                  <a:pt x="312419" y="1055751"/>
                </a:lnTo>
                <a:lnTo>
                  <a:pt x="196214" y="1051368"/>
                </a:lnTo>
                <a:lnTo>
                  <a:pt x="230314" y="451866"/>
                </a:lnTo>
              </a:path>
              <a:path w="603250" h="1217929">
                <a:moveTo>
                  <a:pt x="312419" y="1055751"/>
                </a:moveTo>
                <a:lnTo>
                  <a:pt x="602932" y="1066800"/>
                </a:lnTo>
                <a:lnTo>
                  <a:pt x="598550" y="1217485"/>
                </a:lnTo>
                <a:lnTo>
                  <a:pt x="220218" y="1202244"/>
                </a:lnTo>
                <a:lnTo>
                  <a:pt x="232218" y="1052702"/>
                </a:lnTo>
              </a:path>
              <a:path w="603250" h="1217929">
                <a:moveTo>
                  <a:pt x="24573" y="397954"/>
                </a:moveTo>
                <a:lnTo>
                  <a:pt x="69722" y="244030"/>
                </a:lnTo>
                <a:lnTo>
                  <a:pt x="91057" y="165925"/>
                </a:lnTo>
                <a:lnTo>
                  <a:pt x="102297" y="102108"/>
                </a:lnTo>
                <a:lnTo>
                  <a:pt x="115823" y="26288"/>
                </a:lnTo>
                <a:lnTo>
                  <a:pt x="384238" y="0"/>
                </a:lnTo>
                <a:lnTo>
                  <a:pt x="397762" y="119252"/>
                </a:lnTo>
                <a:lnTo>
                  <a:pt x="602932" y="120967"/>
                </a:lnTo>
                <a:lnTo>
                  <a:pt x="485202" y="345375"/>
                </a:lnTo>
                <a:lnTo>
                  <a:pt x="463485" y="488250"/>
                </a:lnTo>
                <a:lnTo>
                  <a:pt x="357758" y="47129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g object 65"/>
          <p:cNvSpPr/>
          <p:nvPr/>
        </p:nvSpPr>
        <p:spPr>
          <a:xfrm>
            <a:off x="5425819" y="3766373"/>
            <a:ext cx="519430" cy="1080135"/>
          </a:xfrm>
          <a:custGeom>
            <a:avLst/>
            <a:gdLst/>
            <a:ahLst/>
            <a:cxnLst/>
            <a:rect l="l" t="t" r="r" b="b"/>
            <a:pathLst>
              <a:path w="519429" h="1080135">
                <a:moveTo>
                  <a:pt x="144970" y="78486"/>
                </a:moveTo>
                <a:lnTo>
                  <a:pt x="315658" y="84201"/>
                </a:lnTo>
                <a:lnTo>
                  <a:pt x="318515" y="64579"/>
                </a:lnTo>
                <a:lnTo>
                  <a:pt x="443864" y="68199"/>
                </a:lnTo>
                <a:lnTo>
                  <a:pt x="519301" y="72009"/>
                </a:lnTo>
                <a:lnTo>
                  <a:pt x="505968" y="522542"/>
                </a:lnTo>
                <a:lnTo>
                  <a:pt x="188404" y="522542"/>
                </a:lnTo>
                <a:lnTo>
                  <a:pt x="179449" y="263651"/>
                </a:lnTo>
                <a:lnTo>
                  <a:pt x="144970" y="78486"/>
                </a:lnTo>
              </a:path>
              <a:path w="519429" h="1080135">
                <a:moveTo>
                  <a:pt x="318515" y="64579"/>
                </a:moveTo>
                <a:lnTo>
                  <a:pt x="325373" y="0"/>
                </a:lnTo>
                <a:lnTo>
                  <a:pt x="443673" y="1905"/>
                </a:lnTo>
                <a:lnTo>
                  <a:pt x="443864" y="68199"/>
                </a:lnTo>
              </a:path>
              <a:path w="519429" h="1080135">
                <a:moveTo>
                  <a:pt x="505968" y="522542"/>
                </a:moveTo>
                <a:lnTo>
                  <a:pt x="500823" y="665606"/>
                </a:lnTo>
                <a:lnTo>
                  <a:pt x="504634" y="817245"/>
                </a:lnTo>
                <a:lnTo>
                  <a:pt x="503681" y="935164"/>
                </a:lnTo>
                <a:lnTo>
                  <a:pt x="116585" y="898969"/>
                </a:lnTo>
                <a:lnTo>
                  <a:pt x="106107" y="834199"/>
                </a:lnTo>
                <a:lnTo>
                  <a:pt x="191070" y="592835"/>
                </a:lnTo>
                <a:lnTo>
                  <a:pt x="188404" y="522542"/>
                </a:lnTo>
              </a:path>
              <a:path w="519429" h="1080135">
                <a:moveTo>
                  <a:pt x="503681" y="935164"/>
                </a:moveTo>
                <a:lnTo>
                  <a:pt x="502919" y="1079563"/>
                </a:lnTo>
                <a:lnTo>
                  <a:pt x="228218" y="1069467"/>
                </a:lnTo>
                <a:lnTo>
                  <a:pt x="0" y="1067181"/>
                </a:lnTo>
                <a:lnTo>
                  <a:pt x="571" y="916115"/>
                </a:lnTo>
                <a:lnTo>
                  <a:pt x="36574" y="911923"/>
                </a:lnTo>
                <a:lnTo>
                  <a:pt x="114680" y="923544"/>
                </a:lnTo>
                <a:lnTo>
                  <a:pt x="116585" y="89896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g object 66"/>
          <p:cNvSpPr/>
          <p:nvPr/>
        </p:nvSpPr>
        <p:spPr>
          <a:xfrm>
            <a:off x="5986651" y="4697727"/>
            <a:ext cx="1351915" cy="171450"/>
          </a:xfrm>
          <a:custGeom>
            <a:avLst/>
            <a:gdLst/>
            <a:ahLst/>
            <a:cxnLst/>
            <a:rect l="l" t="t" r="r" b="b"/>
            <a:pathLst>
              <a:path w="1351915" h="171450">
                <a:moveTo>
                  <a:pt x="0" y="0"/>
                </a:moveTo>
                <a:lnTo>
                  <a:pt x="392429" y="13716"/>
                </a:lnTo>
                <a:lnTo>
                  <a:pt x="389000" y="158877"/>
                </a:lnTo>
                <a:lnTo>
                  <a:pt x="2284" y="152018"/>
                </a:lnTo>
                <a:lnTo>
                  <a:pt x="0" y="0"/>
                </a:lnTo>
              </a:path>
              <a:path w="1351915" h="171450">
                <a:moveTo>
                  <a:pt x="414908" y="14859"/>
                </a:moveTo>
                <a:lnTo>
                  <a:pt x="771142" y="15240"/>
                </a:lnTo>
                <a:lnTo>
                  <a:pt x="767333" y="171069"/>
                </a:lnTo>
                <a:lnTo>
                  <a:pt x="411860" y="161924"/>
                </a:lnTo>
                <a:lnTo>
                  <a:pt x="414908" y="14859"/>
                </a:lnTo>
              </a:path>
              <a:path w="1351915" h="171450">
                <a:moveTo>
                  <a:pt x="813052" y="11811"/>
                </a:moveTo>
                <a:lnTo>
                  <a:pt x="1059941" y="16764"/>
                </a:lnTo>
                <a:lnTo>
                  <a:pt x="1060322" y="164591"/>
                </a:lnTo>
                <a:lnTo>
                  <a:pt x="816481" y="164973"/>
                </a:lnTo>
                <a:lnTo>
                  <a:pt x="813052" y="11811"/>
                </a:lnTo>
              </a:path>
              <a:path w="1351915" h="171450">
                <a:moveTo>
                  <a:pt x="1091182" y="18289"/>
                </a:moveTo>
                <a:lnTo>
                  <a:pt x="1346834" y="21716"/>
                </a:lnTo>
                <a:lnTo>
                  <a:pt x="1351405" y="163829"/>
                </a:lnTo>
                <a:lnTo>
                  <a:pt x="1093088" y="164591"/>
                </a:lnTo>
                <a:lnTo>
                  <a:pt x="1091182" y="1828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7" name="bg object 6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409494" y="4646865"/>
            <a:ext cx="69722" cy="208787"/>
          </a:xfrm>
          <a:prstGeom prst="rect">
            <a:avLst/>
          </a:prstGeom>
        </p:spPr>
      </p:pic>
      <p:sp>
        <p:nvSpPr>
          <p:cNvPr id="68" name="bg object 68"/>
          <p:cNvSpPr/>
          <p:nvPr/>
        </p:nvSpPr>
        <p:spPr>
          <a:xfrm>
            <a:off x="6801608" y="4645150"/>
            <a:ext cx="1163320" cy="594360"/>
          </a:xfrm>
          <a:custGeom>
            <a:avLst/>
            <a:gdLst/>
            <a:ahLst/>
            <a:cxnLst/>
            <a:rect l="l" t="t" r="r" b="b"/>
            <a:pathLst>
              <a:path w="1163320" h="594360">
                <a:moveTo>
                  <a:pt x="715518" y="3048"/>
                </a:moveTo>
                <a:lnTo>
                  <a:pt x="836676" y="1524"/>
                </a:lnTo>
                <a:lnTo>
                  <a:pt x="836295" y="265176"/>
                </a:lnTo>
                <a:lnTo>
                  <a:pt x="713993" y="265938"/>
                </a:lnTo>
                <a:lnTo>
                  <a:pt x="715518" y="3048"/>
                </a:lnTo>
              </a:path>
              <a:path w="1163320" h="594360">
                <a:moveTo>
                  <a:pt x="865631" y="1524"/>
                </a:moveTo>
                <a:lnTo>
                  <a:pt x="992505" y="0"/>
                </a:lnTo>
                <a:lnTo>
                  <a:pt x="993267" y="264033"/>
                </a:lnTo>
                <a:lnTo>
                  <a:pt x="866012" y="263270"/>
                </a:lnTo>
                <a:lnTo>
                  <a:pt x="865631" y="1524"/>
                </a:lnTo>
              </a:path>
              <a:path w="1163320" h="594360">
                <a:moveTo>
                  <a:pt x="1025652" y="4572"/>
                </a:moveTo>
                <a:lnTo>
                  <a:pt x="1154430" y="1524"/>
                </a:lnTo>
                <a:lnTo>
                  <a:pt x="1158239" y="262889"/>
                </a:lnTo>
                <a:lnTo>
                  <a:pt x="1027175" y="262889"/>
                </a:lnTo>
                <a:lnTo>
                  <a:pt x="1025652" y="4572"/>
                </a:lnTo>
              </a:path>
              <a:path w="1163320" h="594360">
                <a:moveTo>
                  <a:pt x="1027937" y="300990"/>
                </a:moveTo>
                <a:lnTo>
                  <a:pt x="1159001" y="301751"/>
                </a:lnTo>
                <a:lnTo>
                  <a:pt x="1162811" y="583692"/>
                </a:lnTo>
                <a:lnTo>
                  <a:pt x="1030604" y="582930"/>
                </a:lnTo>
                <a:lnTo>
                  <a:pt x="1027937" y="300990"/>
                </a:lnTo>
              </a:path>
              <a:path w="1163320" h="594360">
                <a:moveTo>
                  <a:pt x="867917" y="299085"/>
                </a:moveTo>
                <a:lnTo>
                  <a:pt x="995933" y="300990"/>
                </a:lnTo>
                <a:lnTo>
                  <a:pt x="998219" y="584073"/>
                </a:lnTo>
                <a:lnTo>
                  <a:pt x="870585" y="582549"/>
                </a:lnTo>
                <a:lnTo>
                  <a:pt x="867917" y="299085"/>
                </a:lnTo>
              </a:path>
              <a:path w="1163320" h="594360">
                <a:moveTo>
                  <a:pt x="743330" y="298323"/>
                </a:moveTo>
                <a:lnTo>
                  <a:pt x="837438" y="298323"/>
                </a:lnTo>
                <a:lnTo>
                  <a:pt x="838962" y="593979"/>
                </a:lnTo>
                <a:lnTo>
                  <a:pt x="737235" y="590168"/>
                </a:lnTo>
                <a:lnTo>
                  <a:pt x="743330" y="298323"/>
                </a:lnTo>
              </a:path>
              <a:path w="1163320" h="594360">
                <a:moveTo>
                  <a:pt x="382904" y="293369"/>
                </a:moveTo>
                <a:lnTo>
                  <a:pt x="685800" y="294893"/>
                </a:lnTo>
                <a:lnTo>
                  <a:pt x="685038" y="591692"/>
                </a:lnTo>
                <a:lnTo>
                  <a:pt x="373379" y="586739"/>
                </a:lnTo>
                <a:lnTo>
                  <a:pt x="382904" y="293369"/>
                </a:lnTo>
              </a:path>
              <a:path w="1163320" h="594360">
                <a:moveTo>
                  <a:pt x="9905" y="279273"/>
                </a:moveTo>
                <a:lnTo>
                  <a:pt x="342519" y="291083"/>
                </a:lnTo>
                <a:lnTo>
                  <a:pt x="333375" y="584835"/>
                </a:lnTo>
                <a:lnTo>
                  <a:pt x="0" y="581786"/>
                </a:lnTo>
                <a:lnTo>
                  <a:pt x="9905" y="27927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g object 69"/>
          <p:cNvSpPr/>
          <p:nvPr/>
        </p:nvSpPr>
        <p:spPr>
          <a:xfrm>
            <a:off x="5983602" y="4900039"/>
            <a:ext cx="770255" cy="322580"/>
          </a:xfrm>
          <a:custGeom>
            <a:avLst/>
            <a:gdLst/>
            <a:ahLst/>
            <a:cxnLst/>
            <a:rect l="l" t="t" r="r" b="b"/>
            <a:pathLst>
              <a:path w="770254" h="322579">
                <a:moveTo>
                  <a:pt x="424433" y="14095"/>
                </a:moveTo>
                <a:lnTo>
                  <a:pt x="768095" y="21716"/>
                </a:lnTo>
                <a:lnTo>
                  <a:pt x="770001" y="322324"/>
                </a:lnTo>
                <a:lnTo>
                  <a:pt x="428243" y="308991"/>
                </a:lnTo>
                <a:lnTo>
                  <a:pt x="424433" y="14095"/>
                </a:lnTo>
              </a:path>
              <a:path w="770254" h="322579">
                <a:moveTo>
                  <a:pt x="4190" y="0"/>
                </a:moveTo>
                <a:lnTo>
                  <a:pt x="388237" y="11430"/>
                </a:lnTo>
                <a:lnTo>
                  <a:pt x="373761" y="305561"/>
                </a:lnTo>
                <a:lnTo>
                  <a:pt x="291083" y="302894"/>
                </a:lnTo>
                <a:lnTo>
                  <a:pt x="291464" y="152780"/>
                </a:lnTo>
                <a:lnTo>
                  <a:pt x="83438" y="151637"/>
                </a:lnTo>
                <a:lnTo>
                  <a:pt x="83438" y="188595"/>
                </a:lnTo>
                <a:lnTo>
                  <a:pt x="96773" y="187833"/>
                </a:lnTo>
                <a:lnTo>
                  <a:pt x="97154" y="172592"/>
                </a:lnTo>
                <a:lnTo>
                  <a:pt x="273938" y="174497"/>
                </a:lnTo>
                <a:lnTo>
                  <a:pt x="274700" y="303656"/>
                </a:lnTo>
                <a:lnTo>
                  <a:pt x="0" y="294893"/>
                </a:lnTo>
                <a:lnTo>
                  <a:pt x="41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g object 70"/>
          <p:cNvSpPr/>
          <p:nvPr/>
        </p:nvSpPr>
        <p:spPr>
          <a:xfrm>
            <a:off x="4912421" y="4886513"/>
            <a:ext cx="434340" cy="294640"/>
          </a:xfrm>
          <a:custGeom>
            <a:avLst/>
            <a:gdLst/>
            <a:ahLst/>
            <a:cxnLst/>
            <a:rect l="l" t="t" r="r" b="b"/>
            <a:pathLst>
              <a:path w="434339" h="294639">
                <a:moveTo>
                  <a:pt x="32384" y="0"/>
                </a:moveTo>
                <a:lnTo>
                  <a:pt x="428814" y="6095"/>
                </a:lnTo>
                <a:lnTo>
                  <a:pt x="434148" y="294322"/>
                </a:lnTo>
                <a:lnTo>
                  <a:pt x="0" y="290132"/>
                </a:lnTo>
                <a:lnTo>
                  <a:pt x="3238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g object 71"/>
          <p:cNvSpPr/>
          <p:nvPr/>
        </p:nvSpPr>
        <p:spPr>
          <a:xfrm>
            <a:off x="6416417" y="5278372"/>
            <a:ext cx="1064895" cy="586105"/>
          </a:xfrm>
          <a:custGeom>
            <a:avLst/>
            <a:gdLst/>
            <a:ahLst/>
            <a:cxnLst/>
            <a:rect l="l" t="t" r="r" b="b"/>
            <a:pathLst>
              <a:path w="1064895" h="586104">
                <a:moveTo>
                  <a:pt x="1524" y="0"/>
                </a:moveTo>
                <a:lnTo>
                  <a:pt x="328802" y="4191"/>
                </a:lnTo>
                <a:lnTo>
                  <a:pt x="318515" y="537971"/>
                </a:lnTo>
                <a:lnTo>
                  <a:pt x="762" y="510921"/>
                </a:lnTo>
                <a:lnTo>
                  <a:pt x="381" y="124206"/>
                </a:lnTo>
                <a:lnTo>
                  <a:pt x="153161" y="127635"/>
                </a:lnTo>
                <a:lnTo>
                  <a:pt x="150114" y="427481"/>
                </a:lnTo>
                <a:lnTo>
                  <a:pt x="179832" y="427862"/>
                </a:lnTo>
                <a:lnTo>
                  <a:pt x="181737" y="109346"/>
                </a:lnTo>
                <a:lnTo>
                  <a:pt x="0" y="108203"/>
                </a:lnTo>
                <a:lnTo>
                  <a:pt x="1524" y="0"/>
                </a:lnTo>
              </a:path>
              <a:path w="1064895" h="586104">
                <a:moveTo>
                  <a:pt x="388620" y="8381"/>
                </a:moveTo>
                <a:lnTo>
                  <a:pt x="717804" y="12954"/>
                </a:lnTo>
                <a:lnTo>
                  <a:pt x="705231" y="562356"/>
                </a:lnTo>
                <a:lnTo>
                  <a:pt x="551688" y="555117"/>
                </a:lnTo>
                <a:lnTo>
                  <a:pt x="548258" y="114681"/>
                </a:lnTo>
                <a:lnTo>
                  <a:pt x="528828" y="113919"/>
                </a:lnTo>
                <a:lnTo>
                  <a:pt x="529590" y="551307"/>
                </a:lnTo>
                <a:lnTo>
                  <a:pt x="372236" y="540639"/>
                </a:lnTo>
                <a:lnTo>
                  <a:pt x="381001" y="352044"/>
                </a:lnTo>
                <a:lnTo>
                  <a:pt x="380238" y="262508"/>
                </a:lnTo>
                <a:lnTo>
                  <a:pt x="388620" y="8381"/>
                </a:lnTo>
              </a:path>
              <a:path w="1064895" h="586104">
                <a:moveTo>
                  <a:pt x="765809" y="15621"/>
                </a:moveTo>
                <a:lnTo>
                  <a:pt x="1064894" y="17145"/>
                </a:lnTo>
                <a:lnTo>
                  <a:pt x="1057656" y="572262"/>
                </a:lnTo>
                <a:lnTo>
                  <a:pt x="1009268" y="572262"/>
                </a:lnTo>
                <a:lnTo>
                  <a:pt x="1008125" y="585978"/>
                </a:lnTo>
                <a:lnTo>
                  <a:pt x="745997" y="566166"/>
                </a:lnTo>
                <a:lnTo>
                  <a:pt x="765809" y="1562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g object 72"/>
          <p:cNvSpPr/>
          <p:nvPr/>
        </p:nvSpPr>
        <p:spPr>
          <a:xfrm>
            <a:off x="4561711" y="5299326"/>
            <a:ext cx="3535679" cy="1358265"/>
          </a:xfrm>
          <a:custGeom>
            <a:avLst/>
            <a:gdLst/>
            <a:ahLst/>
            <a:cxnLst/>
            <a:rect l="l" t="t" r="r" b="b"/>
            <a:pathLst>
              <a:path w="3535679" h="1358265">
                <a:moveTo>
                  <a:pt x="3335271" y="0"/>
                </a:moveTo>
                <a:lnTo>
                  <a:pt x="3498720" y="1524"/>
                </a:lnTo>
                <a:lnTo>
                  <a:pt x="3490719" y="615314"/>
                </a:lnTo>
                <a:lnTo>
                  <a:pt x="3322317" y="606171"/>
                </a:lnTo>
                <a:lnTo>
                  <a:pt x="3335271" y="0"/>
                </a:lnTo>
              </a:path>
              <a:path w="3535679" h="1358265">
                <a:moveTo>
                  <a:pt x="0" y="669797"/>
                </a:moveTo>
                <a:lnTo>
                  <a:pt x="535685" y="640080"/>
                </a:lnTo>
                <a:lnTo>
                  <a:pt x="803908" y="656843"/>
                </a:lnTo>
                <a:lnTo>
                  <a:pt x="1148714" y="702944"/>
                </a:lnTo>
                <a:lnTo>
                  <a:pt x="1743455" y="850011"/>
                </a:lnTo>
                <a:lnTo>
                  <a:pt x="2626612" y="1098041"/>
                </a:lnTo>
                <a:lnTo>
                  <a:pt x="3535678" y="1352931"/>
                </a:lnTo>
              </a:path>
              <a:path w="3535679" h="1358265">
                <a:moveTo>
                  <a:pt x="381" y="674751"/>
                </a:moveTo>
                <a:lnTo>
                  <a:pt x="535685" y="645032"/>
                </a:lnTo>
                <a:lnTo>
                  <a:pt x="803527" y="661797"/>
                </a:lnTo>
                <a:lnTo>
                  <a:pt x="1147571" y="707898"/>
                </a:lnTo>
                <a:lnTo>
                  <a:pt x="1742312" y="854582"/>
                </a:lnTo>
                <a:lnTo>
                  <a:pt x="2625088" y="1102995"/>
                </a:lnTo>
                <a:lnTo>
                  <a:pt x="3535678" y="1357883"/>
                </a:lnTo>
              </a:path>
              <a:path w="3535679" h="1358265">
                <a:moveTo>
                  <a:pt x="2367914" y="757046"/>
                </a:moveTo>
                <a:lnTo>
                  <a:pt x="2370198" y="754379"/>
                </a:lnTo>
                <a:lnTo>
                  <a:pt x="2370198" y="770382"/>
                </a:lnTo>
              </a:path>
              <a:path w="3535679" h="1358265">
                <a:moveTo>
                  <a:pt x="2367914" y="770382"/>
                </a:moveTo>
                <a:lnTo>
                  <a:pt x="2372104" y="770382"/>
                </a:lnTo>
              </a:path>
              <a:path w="3535679" h="1358265">
                <a:moveTo>
                  <a:pt x="2376295" y="762381"/>
                </a:moveTo>
                <a:lnTo>
                  <a:pt x="2382391" y="762381"/>
                </a:lnTo>
                <a:lnTo>
                  <a:pt x="2384296" y="765047"/>
                </a:lnTo>
                <a:lnTo>
                  <a:pt x="2384296" y="767714"/>
                </a:lnTo>
                <a:lnTo>
                  <a:pt x="2382391" y="770382"/>
                </a:lnTo>
                <a:lnTo>
                  <a:pt x="2378201" y="770382"/>
                </a:lnTo>
                <a:lnTo>
                  <a:pt x="2376295" y="767714"/>
                </a:lnTo>
                <a:lnTo>
                  <a:pt x="2376295" y="759714"/>
                </a:lnTo>
                <a:lnTo>
                  <a:pt x="2380104" y="754379"/>
                </a:lnTo>
                <a:lnTo>
                  <a:pt x="2382391" y="754379"/>
                </a:lnTo>
              </a:path>
              <a:path w="3535679" h="1358265">
                <a:moveTo>
                  <a:pt x="2388487" y="757046"/>
                </a:moveTo>
                <a:lnTo>
                  <a:pt x="2390391" y="754379"/>
                </a:lnTo>
                <a:lnTo>
                  <a:pt x="2394583" y="754379"/>
                </a:lnTo>
                <a:lnTo>
                  <a:pt x="2396488" y="757046"/>
                </a:lnTo>
                <a:lnTo>
                  <a:pt x="2396488" y="759714"/>
                </a:lnTo>
                <a:lnTo>
                  <a:pt x="2394583" y="762381"/>
                </a:lnTo>
                <a:lnTo>
                  <a:pt x="2392678" y="762381"/>
                </a:lnTo>
              </a:path>
              <a:path w="3535679" h="1358265">
                <a:moveTo>
                  <a:pt x="2394583" y="762381"/>
                </a:moveTo>
                <a:lnTo>
                  <a:pt x="2396488" y="765047"/>
                </a:lnTo>
                <a:lnTo>
                  <a:pt x="2396488" y="767714"/>
                </a:lnTo>
                <a:lnTo>
                  <a:pt x="2394583" y="770382"/>
                </a:lnTo>
                <a:lnTo>
                  <a:pt x="2390391" y="770382"/>
                </a:lnTo>
                <a:lnTo>
                  <a:pt x="2388487" y="767714"/>
                </a:lnTo>
              </a:path>
              <a:path w="3535679" h="1358265">
                <a:moveTo>
                  <a:pt x="2404108" y="763524"/>
                </a:moveTo>
                <a:lnTo>
                  <a:pt x="2402572" y="771061"/>
                </a:lnTo>
                <a:lnTo>
                  <a:pt x="2398393" y="777240"/>
                </a:lnTo>
                <a:lnTo>
                  <a:pt x="2392214" y="781419"/>
                </a:lnTo>
                <a:lnTo>
                  <a:pt x="2384677" y="782955"/>
                </a:lnTo>
                <a:lnTo>
                  <a:pt x="2376920" y="781419"/>
                </a:lnTo>
                <a:lnTo>
                  <a:pt x="2370628" y="777240"/>
                </a:lnTo>
                <a:lnTo>
                  <a:pt x="2366407" y="771061"/>
                </a:lnTo>
                <a:lnTo>
                  <a:pt x="2364865" y="763524"/>
                </a:lnTo>
                <a:lnTo>
                  <a:pt x="2366407" y="755767"/>
                </a:lnTo>
                <a:lnTo>
                  <a:pt x="2370628" y="749474"/>
                </a:lnTo>
                <a:lnTo>
                  <a:pt x="2376920" y="745253"/>
                </a:lnTo>
                <a:lnTo>
                  <a:pt x="2384677" y="743711"/>
                </a:lnTo>
                <a:lnTo>
                  <a:pt x="2392214" y="745253"/>
                </a:lnTo>
                <a:lnTo>
                  <a:pt x="2398393" y="749474"/>
                </a:lnTo>
                <a:lnTo>
                  <a:pt x="2402572" y="755767"/>
                </a:lnTo>
                <a:lnTo>
                  <a:pt x="2404108" y="76352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g object 73"/>
          <p:cNvSpPr/>
          <p:nvPr/>
        </p:nvSpPr>
        <p:spPr>
          <a:xfrm>
            <a:off x="4955093" y="3855337"/>
            <a:ext cx="93980" cy="11430"/>
          </a:xfrm>
          <a:custGeom>
            <a:avLst/>
            <a:gdLst/>
            <a:ahLst/>
            <a:cxnLst/>
            <a:rect l="l" t="t" r="r" b="b"/>
            <a:pathLst>
              <a:path w="93979" h="11429">
                <a:moveTo>
                  <a:pt x="0" y="10858"/>
                </a:moveTo>
                <a:lnTo>
                  <a:pt x="0" y="0"/>
                </a:lnTo>
                <a:lnTo>
                  <a:pt x="8191" y="0"/>
                </a:lnTo>
                <a:lnTo>
                  <a:pt x="8191" y="11049"/>
                </a:lnTo>
              </a:path>
              <a:path w="93979" h="11429">
                <a:moveTo>
                  <a:pt x="12382" y="11049"/>
                </a:moveTo>
                <a:lnTo>
                  <a:pt x="12382" y="0"/>
                </a:lnTo>
                <a:lnTo>
                  <a:pt x="18478" y="190"/>
                </a:lnTo>
                <a:lnTo>
                  <a:pt x="20573" y="2857"/>
                </a:lnTo>
                <a:lnTo>
                  <a:pt x="20573" y="5525"/>
                </a:lnTo>
                <a:lnTo>
                  <a:pt x="18478" y="8191"/>
                </a:lnTo>
                <a:lnTo>
                  <a:pt x="12382" y="8191"/>
                </a:lnTo>
              </a:path>
              <a:path w="93979" h="11429">
                <a:moveTo>
                  <a:pt x="24573" y="8191"/>
                </a:moveTo>
                <a:lnTo>
                  <a:pt x="24573" y="2857"/>
                </a:lnTo>
                <a:lnTo>
                  <a:pt x="26669" y="190"/>
                </a:lnTo>
                <a:lnTo>
                  <a:pt x="30670" y="190"/>
                </a:lnTo>
                <a:lnTo>
                  <a:pt x="32765" y="2857"/>
                </a:lnTo>
                <a:lnTo>
                  <a:pt x="32765" y="8381"/>
                </a:lnTo>
                <a:lnTo>
                  <a:pt x="30670" y="11049"/>
                </a:lnTo>
                <a:lnTo>
                  <a:pt x="26669" y="11049"/>
                </a:lnTo>
                <a:lnTo>
                  <a:pt x="24573" y="8191"/>
                </a:lnTo>
              </a:path>
              <a:path w="93979" h="11429">
                <a:moveTo>
                  <a:pt x="36765" y="11049"/>
                </a:moveTo>
                <a:lnTo>
                  <a:pt x="36765" y="190"/>
                </a:lnTo>
                <a:lnTo>
                  <a:pt x="40957" y="5525"/>
                </a:lnTo>
                <a:lnTo>
                  <a:pt x="44958" y="190"/>
                </a:lnTo>
                <a:lnTo>
                  <a:pt x="44958" y="11049"/>
                </a:lnTo>
              </a:path>
              <a:path w="93979" h="11429">
                <a:moveTo>
                  <a:pt x="49148" y="2857"/>
                </a:moveTo>
                <a:lnTo>
                  <a:pt x="51053" y="190"/>
                </a:lnTo>
                <a:lnTo>
                  <a:pt x="55245" y="190"/>
                </a:lnTo>
                <a:lnTo>
                  <a:pt x="57339" y="2857"/>
                </a:lnTo>
                <a:lnTo>
                  <a:pt x="55245" y="5715"/>
                </a:lnTo>
                <a:lnTo>
                  <a:pt x="53149" y="5715"/>
                </a:lnTo>
                <a:lnTo>
                  <a:pt x="55245" y="5715"/>
                </a:lnTo>
                <a:lnTo>
                  <a:pt x="57150" y="8381"/>
                </a:lnTo>
                <a:lnTo>
                  <a:pt x="55245" y="11049"/>
                </a:lnTo>
                <a:lnTo>
                  <a:pt x="51053" y="11049"/>
                </a:lnTo>
                <a:lnTo>
                  <a:pt x="49148" y="8381"/>
                </a:lnTo>
              </a:path>
              <a:path w="93979" h="11429">
                <a:moveTo>
                  <a:pt x="61340" y="8381"/>
                </a:moveTo>
                <a:lnTo>
                  <a:pt x="61340" y="2857"/>
                </a:lnTo>
                <a:lnTo>
                  <a:pt x="63436" y="190"/>
                </a:lnTo>
                <a:lnTo>
                  <a:pt x="67437" y="190"/>
                </a:lnTo>
                <a:lnTo>
                  <a:pt x="69531" y="2857"/>
                </a:lnTo>
                <a:lnTo>
                  <a:pt x="69531" y="8381"/>
                </a:lnTo>
                <a:lnTo>
                  <a:pt x="67437" y="11049"/>
                </a:lnTo>
                <a:lnTo>
                  <a:pt x="63436" y="11049"/>
                </a:lnTo>
                <a:lnTo>
                  <a:pt x="61340" y="8381"/>
                </a:lnTo>
              </a:path>
              <a:path w="93979" h="11429">
                <a:moveTo>
                  <a:pt x="73532" y="11049"/>
                </a:moveTo>
                <a:lnTo>
                  <a:pt x="73532" y="190"/>
                </a:lnTo>
                <a:lnTo>
                  <a:pt x="73532" y="5715"/>
                </a:lnTo>
                <a:lnTo>
                  <a:pt x="81723" y="5715"/>
                </a:lnTo>
                <a:lnTo>
                  <a:pt x="81723" y="190"/>
                </a:lnTo>
                <a:lnTo>
                  <a:pt x="81723" y="11049"/>
                </a:lnTo>
              </a:path>
              <a:path w="93979" h="11429">
                <a:moveTo>
                  <a:pt x="85915" y="8381"/>
                </a:moveTo>
                <a:lnTo>
                  <a:pt x="85915" y="3048"/>
                </a:lnTo>
                <a:lnTo>
                  <a:pt x="87820" y="190"/>
                </a:lnTo>
                <a:lnTo>
                  <a:pt x="92010" y="190"/>
                </a:lnTo>
                <a:lnTo>
                  <a:pt x="93915" y="3048"/>
                </a:lnTo>
                <a:lnTo>
                  <a:pt x="93915" y="190"/>
                </a:lnTo>
                <a:lnTo>
                  <a:pt x="93915" y="11239"/>
                </a:lnTo>
                <a:lnTo>
                  <a:pt x="93915" y="8381"/>
                </a:lnTo>
                <a:lnTo>
                  <a:pt x="92010" y="11239"/>
                </a:lnTo>
                <a:lnTo>
                  <a:pt x="87820" y="11049"/>
                </a:lnTo>
                <a:lnTo>
                  <a:pt x="85915" y="83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4" name="bg object 7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141475" y="2901313"/>
            <a:ext cx="9558524" cy="1032966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5028"/>
            <a:ext cx="9624060" cy="24201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94700" y="1924051"/>
            <a:ext cx="1981201" cy="2514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">
              <a:lnSpc>
                <a:spcPts val="1160"/>
              </a:lnSpc>
              <a:spcBef>
                <a:spcPts val="105"/>
              </a:spcBef>
            </a:pPr>
            <a:r>
              <a:rPr sz="1050" spc="-90" dirty="0">
                <a:latin typeface="Times New Roman"/>
                <a:cs typeface="Times New Roman"/>
              </a:rPr>
              <a:t>П</a:t>
            </a:r>
            <a:r>
              <a:rPr sz="1050" spc="-40" dirty="0">
                <a:latin typeface="Times New Roman"/>
                <a:cs typeface="Times New Roman"/>
              </a:rPr>
              <a:t>Р</a:t>
            </a:r>
            <a:r>
              <a:rPr sz="1050" spc="-90" dirty="0">
                <a:latin typeface="Times New Roman"/>
                <a:cs typeface="Times New Roman"/>
              </a:rPr>
              <a:t>И</a:t>
            </a:r>
            <a:r>
              <a:rPr sz="1050" spc="-70" dirty="0">
                <a:latin typeface="Times New Roman"/>
                <a:cs typeface="Times New Roman"/>
              </a:rPr>
              <a:t>Л</a:t>
            </a:r>
            <a:r>
              <a:rPr sz="1050" spc="-90" dirty="0">
                <a:latin typeface="Times New Roman"/>
                <a:cs typeface="Times New Roman"/>
              </a:rPr>
              <a:t>О</a:t>
            </a:r>
            <a:r>
              <a:rPr sz="1050" spc="-80" dirty="0">
                <a:latin typeface="Times New Roman"/>
                <a:cs typeface="Times New Roman"/>
              </a:rPr>
              <a:t>Ж</a:t>
            </a:r>
            <a:r>
              <a:rPr sz="1050" spc="-45" dirty="0">
                <a:latin typeface="Times New Roman"/>
                <a:cs typeface="Times New Roman"/>
              </a:rPr>
              <a:t>Е</a:t>
            </a:r>
            <a:r>
              <a:rPr sz="1050" spc="-90" dirty="0">
                <a:latin typeface="Times New Roman"/>
                <a:cs typeface="Times New Roman"/>
              </a:rPr>
              <a:t>НИ</a:t>
            </a:r>
            <a:r>
              <a:rPr sz="1050" spc="-60" dirty="0">
                <a:latin typeface="Times New Roman"/>
                <a:cs typeface="Times New Roman"/>
              </a:rPr>
              <a:t>Е</a:t>
            </a:r>
            <a:r>
              <a:rPr sz="1050" spc="-10" dirty="0">
                <a:latin typeface="Times New Roman"/>
                <a:cs typeface="Times New Roman"/>
              </a:rPr>
              <a:t> </a:t>
            </a:r>
            <a:r>
              <a:rPr sz="1050" spc="-50" dirty="0" smtClean="0">
                <a:latin typeface="Times New Roman"/>
                <a:cs typeface="Times New Roman"/>
              </a:rPr>
              <a:t>2</a:t>
            </a:r>
            <a:endParaRPr sz="1050" dirty="0">
              <a:latin typeface="Times New Roman"/>
              <a:cs typeface="Times New Roman"/>
            </a:endParaRPr>
          </a:p>
          <a:p>
            <a:pPr marL="12700" marR="5080">
              <a:lnSpc>
                <a:spcPct val="86700"/>
              </a:lnSpc>
              <a:spcBef>
                <a:spcPts val="65"/>
              </a:spcBef>
            </a:pPr>
            <a:r>
              <a:rPr sz="1050" spc="-45" dirty="0">
                <a:latin typeface="Times New Roman"/>
                <a:cs typeface="Times New Roman"/>
              </a:rPr>
              <a:t>к</a:t>
            </a:r>
            <a:r>
              <a:rPr sz="1050" spc="20" dirty="0">
                <a:latin typeface="Times New Roman"/>
                <a:cs typeface="Times New Roman"/>
              </a:rPr>
              <a:t> </a:t>
            </a:r>
            <a:r>
              <a:rPr sz="1050" spc="-50" dirty="0">
                <a:latin typeface="Times New Roman"/>
                <a:cs typeface="Times New Roman"/>
              </a:rPr>
              <a:t>постановлению</a:t>
            </a:r>
            <a:r>
              <a:rPr sz="1050" spc="-45" dirty="0">
                <a:latin typeface="Times New Roman"/>
                <a:cs typeface="Times New Roman"/>
              </a:rPr>
              <a:t> </a:t>
            </a:r>
            <a:r>
              <a:rPr sz="1050" spc="-65" dirty="0">
                <a:latin typeface="Times New Roman"/>
                <a:cs typeface="Times New Roman"/>
              </a:rPr>
              <a:t>администрации </a:t>
            </a:r>
            <a:r>
              <a:rPr sz="1050" spc="-245" dirty="0">
                <a:latin typeface="Times New Roman"/>
                <a:cs typeface="Times New Roman"/>
              </a:rPr>
              <a:t> </a:t>
            </a:r>
            <a:r>
              <a:rPr sz="1050" spc="-45" dirty="0">
                <a:latin typeface="Times New Roman"/>
                <a:cs typeface="Times New Roman"/>
              </a:rPr>
              <a:t>м</a:t>
            </a:r>
            <a:r>
              <a:rPr sz="1050" spc="-75" dirty="0">
                <a:latin typeface="Times New Roman"/>
                <a:cs typeface="Times New Roman"/>
              </a:rPr>
              <a:t>у</a:t>
            </a:r>
            <a:r>
              <a:rPr sz="1050" spc="-35" dirty="0">
                <a:latin typeface="Times New Roman"/>
                <a:cs typeface="Times New Roman"/>
              </a:rPr>
              <a:t>ницип</a:t>
            </a:r>
            <a:r>
              <a:rPr sz="1050" spc="-40" dirty="0">
                <a:latin typeface="Times New Roman"/>
                <a:cs typeface="Times New Roman"/>
              </a:rPr>
              <a:t>а</a:t>
            </a:r>
            <a:r>
              <a:rPr sz="1050" spc="-50" dirty="0">
                <a:latin typeface="Times New Roman"/>
                <a:cs typeface="Times New Roman"/>
              </a:rPr>
              <a:t>л</a:t>
            </a:r>
            <a:r>
              <a:rPr sz="1050" spc="-35" dirty="0">
                <a:latin typeface="Times New Roman"/>
                <a:cs typeface="Times New Roman"/>
              </a:rPr>
              <a:t>ьн</a:t>
            </a:r>
            <a:r>
              <a:rPr sz="1050" spc="-50" dirty="0">
                <a:latin typeface="Times New Roman"/>
                <a:cs typeface="Times New Roman"/>
              </a:rPr>
              <a:t>ого</a:t>
            </a:r>
            <a:r>
              <a:rPr sz="1050" spc="-25" dirty="0">
                <a:latin typeface="Times New Roman"/>
                <a:cs typeface="Times New Roman"/>
              </a:rPr>
              <a:t> </a:t>
            </a:r>
            <a:r>
              <a:rPr sz="1050" spc="-75" dirty="0">
                <a:latin typeface="Times New Roman"/>
                <a:cs typeface="Times New Roman"/>
              </a:rPr>
              <a:t>о</a:t>
            </a:r>
            <a:r>
              <a:rPr sz="1050" spc="-60" dirty="0">
                <a:latin typeface="Times New Roman"/>
                <a:cs typeface="Times New Roman"/>
              </a:rPr>
              <a:t>б</a:t>
            </a:r>
            <a:r>
              <a:rPr sz="1050" spc="-75" dirty="0">
                <a:latin typeface="Times New Roman"/>
                <a:cs typeface="Times New Roman"/>
              </a:rPr>
              <a:t>р</a:t>
            </a:r>
            <a:r>
              <a:rPr sz="1050" spc="-60" dirty="0">
                <a:latin typeface="Times New Roman"/>
                <a:cs typeface="Times New Roman"/>
              </a:rPr>
              <a:t>аз</a:t>
            </a:r>
            <a:r>
              <a:rPr sz="1050" spc="-75" dirty="0">
                <a:latin typeface="Times New Roman"/>
                <a:cs typeface="Times New Roman"/>
              </a:rPr>
              <a:t>о</a:t>
            </a:r>
            <a:r>
              <a:rPr sz="1050" spc="-90" dirty="0">
                <a:latin typeface="Times New Roman"/>
                <a:cs typeface="Times New Roman"/>
              </a:rPr>
              <a:t>в</a:t>
            </a:r>
            <a:r>
              <a:rPr sz="1050" spc="-65" dirty="0">
                <a:latin typeface="Times New Roman"/>
                <a:cs typeface="Times New Roman"/>
              </a:rPr>
              <a:t>а</a:t>
            </a:r>
            <a:r>
              <a:rPr sz="1050" spc="-60" dirty="0">
                <a:latin typeface="Times New Roman"/>
                <a:cs typeface="Times New Roman"/>
              </a:rPr>
              <a:t>ни</a:t>
            </a:r>
            <a:r>
              <a:rPr sz="1050" spc="-30" dirty="0">
                <a:latin typeface="Times New Roman"/>
                <a:cs typeface="Times New Roman"/>
              </a:rPr>
              <a:t>я  </a:t>
            </a:r>
            <a:r>
              <a:rPr sz="1050" spc="-114" dirty="0">
                <a:latin typeface="Times New Roman"/>
                <a:cs typeface="Times New Roman"/>
              </a:rPr>
              <a:t>А</a:t>
            </a:r>
            <a:r>
              <a:rPr sz="1050" spc="-35" dirty="0">
                <a:latin typeface="Times New Roman"/>
                <a:cs typeface="Times New Roman"/>
              </a:rPr>
              <a:t>бин</a:t>
            </a:r>
            <a:r>
              <a:rPr sz="1050" spc="-40" dirty="0">
                <a:latin typeface="Times New Roman"/>
                <a:cs typeface="Times New Roman"/>
              </a:rPr>
              <a:t>с</a:t>
            </a:r>
            <a:r>
              <a:rPr sz="1050" spc="-35" dirty="0">
                <a:latin typeface="Times New Roman"/>
                <a:cs typeface="Times New Roman"/>
              </a:rPr>
              <a:t>ки</a:t>
            </a:r>
            <a:r>
              <a:rPr sz="1050" spc="-50" dirty="0">
                <a:latin typeface="Times New Roman"/>
                <a:cs typeface="Times New Roman"/>
              </a:rPr>
              <a:t>й</a:t>
            </a:r>
            <a:r>
              <a:rPr sz="1050" spc="-35" dirty="0">
                <a:latin typeface="Times New Roman"/>
                <a:cs typeface="Times New Roman"/>
              </a:rPr>
              <a:t> </a:t>
            </a:r>
            <a:r>
              <a:rPr sz="1050" spc="-75" dirty="0">
                <a:latin typeface="Times New Roman"/>
                <a:cs typeface="Times New Roman"/>
              </a:rPr>
              <a:t>р</a:t>
            </a:r>
            <a:r>
              <a:rPr sz="1050" spc="-65" dirty="0">
                <a:latin typeface="Times New Roman"/>
                <a:cs typeface="Times New Roman"/>
              </a:rPr>
              <a:t>а</a:t>
            </a:r>
            <a:r>
              <a:rPr sz="1050" spc="-60" dirty="0">
                <a:latin typeface="Times New Roman"/>
                <a:cs typeface="Times New Roman"/>
              </a:rPr>
              <a:t>й</a:t>
            </a:r>
            <a:r>
              <a:rPr sz="1050" spc="-75" dirty="0">
                <a:latin typeface="Times New Roman"/>
                <a:cs typeface="Times New Roman"/>
              </a:rPr>
              <a:t>о</a:t>
            </a:r>
            <a:r>
              <a:rPr sz="1050" spc="-50" dirty="0">
                <a:latin typeface="Times New Roman"/>
                <a:cs typeface="Times New Roman"/>
              </a:rPr>
              <a:t>н</a:t>
            </a:r>
            <a:endParaRPr sz="1050" dirty="0">
              <a:latin typeface="Times New Roman"/>
              <a:cs typeface="Times New Roman"/>
            </a:endParaRPr>
          </a:p>
          <a:p>
            <a:pPr marL="22225">
              <a:lnSpc>
                <a:spcPts val="1080"/>
              </a:lnSpc>
              <a:tabLst>
                <a:tab pos="892810" algn="l"/>
                <a:tab pos="1337945" algn="l"/>
              </a:tabLst>
            </a:pPr>
            <a:r>
              <a:rPr sz="1050" spc="-40" dirty="0">
                <a:latin typeface="Times New Roman"/>
                <a:cs typeface="Times New Roman"/>
              </a:rPr>
              <a:t>от</a:t>
            </a:r>
            <a:r>
              <a:rPr sz="1050" u="sng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050" spc="-90" dirty="0">
                <a:latin typeface="Times New Roman"/>
                <a:cs typeface="Times New Roman"/>
              </a:rPr>
              <a:t>№ </a:t>
            </a:r>
            <a:r>
              <a:rPr sz="1050" spc="-75" dirty="0">
                <a:latin typeface="Times New Roman"/>
                <a:cs typeface="Times New Roman"/>
              </a:rPr>
              <a:t> </a:t>
            </a:r>
            <a:r>
              <a:rPr sz="10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lang="ru-RU" sz="1050" u="sng" dirty="0" smtClean="0">
              <a:uFill>
                <a:solidFill>
                  <a:srgbClr val="000000"/>
                </a:solidFill>
              </a:uFill>
              <a:latin typeface="Times New Roman"/>
              <a:cs typeface="Times New Roman"/>
            </a:endParaRPr>
          </a:p>
          <a:p>
            <a:pPr marL="22225">
              <a:lnSpc>
                <a:spcPts val="1080"/>
              </a:lnSpc>
              <a:tabLst>
                <a:tab pos="892810" algn="l"/>
                <a:tab pos="1337945" algn="l"/>
              </a:tabLst>
            </a:pPr>
            <a:endParaRPr lang="ru-RU" sz="1050" u="sng" dirty="0">
              <a:uFill>
                <a:solidFill>
                  <a:srgbClr val="000000"/>
                </a:solidFill>
              </a:uFill>
              <a:latin typeface="Times New Roman"/>
              <a:cs typeface="Times New Roman"/>
            </a:endParaRPr>
          </a:p>
          <a:p>
            <a:pPr marL="22225">
              <a:lnSpc>
                <a:spcPts val="1080"/>
              </a:lnSpc>
              <a:tabLst>
                <a:tab pos="892810" algn="l"/>
                <a:tab pos="1337945" algn="l"/>
              </a:tabLst>
            </a:pPr>
            <a:r>
              <a:rPr lang="ru-RU" sz="1050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«Приложение 2</a:t>
            </a:r>
          </a:p>
          <a:p>
            <a:pPr marL="22225">
              <a:lnSpc>
                <a:spcPts val="1080"/>
              </a:lnSpc>
              <a:tabLst>
                <a:tab pos="892810" algn="l"/>
                <a:tab pos="1337945" algn="l"/>
              </a:tabLst>
            </a:pPr>
            <a:endParaRPr lang="ru-RU" sz="1050" u="sng" dirty="0">
              <a:uFill>
                <a:solidFill>
                  <a:srgbClr val="000000"/>
                </a:solidFill>
              </a:uFill>
              <a:latin typeface="Times New Roman"/>
              <a:cs typeface="Times New Roman"/>
            </a:endParaRPr>
          </a:p>
          <a:p>
            <a:pPr marL="22225">
              <a:lnSpc>
                <a:spcPts val="1080"/>
              </a:lnSpc>
              <a:tabLst>
                <a:tab pos="892810" algn="l"/>
                <a:tab pos="1337945" algn="l"/>
              </a:tabLst>
            </a:pPr>
            <a:r>
              <a:rPr lang="ru-RU" sz="1050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 постановлению администрации муниципального образования </a:t>
            </a:r>
            <a:r>
              <a:rPr lang="ru-RU" sz="1050" dirty="0" err="1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Абинский</a:t>
            </a:r>
            <a:r>
              <a:rPr lang="ru-RU" sz="1050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район </a:t>
            </a:r>
          </a:p>
          <a:p>
            <a:pPr marL="22225">
              <a:lnSpc>
                <a:spcPts val="1080"/>
              </a:lnSpc>
              <a:tabLst>
                <a:tab pos="892810" algn="l"/>
                <a:tab pos="1337945" algn="l"/>
              </a:tabLst>
            </a:pPr>
            <a:r>
              <a:rPr lang="ru-RU" sz="1050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от 11 января2022 г. № 4</a:t>
            </a:r>
          </a:p>
          <a:p>
            <a:pPr marL="22225">
              <a:lnSpc>
                <a:spcPts val="1080"/>
              </a:lnSpc>
              <a:tabLst>
                <a:tab pos="892810" algn="l"/>
                <a:tab pos="1337945" algn="l"/>
              </a:tabLst>
            </a:pPr>
            <a:r>
              <a:rPr lang="ru-RU" sz="1050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(в редакции постановления администрации муниципального образования </a:t>
            </a:r>
          </a:p>
          <a:p>
            <a:pPr marL="22225">
              <a:lnSpc>
                <a:spcPts val="1080"/>
              </a:lnSpc>
              <a:tabLst>
                <a:tab pos="892810" algn="l"/>
                <a:tab pos="1337945" algn="l"/>
              </a:tabLst>
            </a:pPr>
            <a:r>
              <a:rPr lang="ru-RU" sz="1050" dirty="0" err="1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Абинский</a:t>
            </a:r>
            <a:r>
              <a:rPr lang="ru-RU" sz="1050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район </a:t>
            </a:r>
          </a:p>
          <a:p>
            <a:pPr marL="22225">
              <a:lnSpc>
                <a:spcPts val="1080"/>
              </a:lnSpc>
              <a:tabLst>
                <a:tab pos="892810" algn="l"/>
                <a:tab pos="1337945" algn="l"/>
              </a:tabLst>
            </a:pPr>
            <a:r>
              <a:rPr lang="ru-RU" sz="1050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от_______№______)</a:t>
            </a:r>
            <a:endParaRPr sz="105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10203" y="2319018"/>
            <a:ext cx="1751964" cy="735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1180"/>
              </a:lnSpc>
              <a:spcBef>
                <a:spcPts val="105"/>
              </a:spcBef>
            </a:pPr>
            <a:r>
              <a:rPr sz="1050" spc="-70" dirty="0">
                <a:latin typeface="Times New Roman"/>
                <a:cs typeface="Times New Roman"/>
              </a:rPr>
              <a:t>СХЕМА</a:t>
            </a:r>
            <a:endParaRPr sz="1050">
              <a:latin typeface="Times New Roman"/>
              <a:cs typeface="Times New Roman"/>
            </a:endParaRPr>
          </a:p>
          <a:p>
            <a:pPr marL="12700" marR="5080" indent="347345">
              <a:lnSpc>
                <a:spcPct val="85700"/>
              </a:lnSpc>
              <a:spcBef>
                <a:spcPts val="100"/>
              </a:spcBef>
            </a:pPr>
            <a:r>
              <a:rPr sz="1050" spc="-20" dirty="0">
                <a:latin typeface="Times New Roman"/>
                <a:cs typeface="Times New Roman"/>
              </a:rPr>
              <a:t>(г</a:t>
            </a:r>
            <a:r>
              <a:rPr sz="1050" spc="-50" dirty="0">
                <a:latin typeface="Times New Roman"/>
                <a:cs typeface="Times New Roman"/>
              </a:rPr>
              <a:t>р</a:t>
            </a:r>
            <a:r>
              <a:rPr sz="1050" spc="-40" dirty="0">
                <a:latin typeface="Times New Roman"/>
                <a:cs typeface="Times New Roman"/>
              </a:rPr>
              <a:t>а</a:t>
            </a:r>
            <a:r>
              <a:rPr sz="1050" spc="-60" dirty="0">
                <a:latin typeface="Times New Roman"/>
                <a:cs typeface="Times New Roman"/>
              </a:rPr>
              <a:t>ф</a:t>
            </a:r>
            <a:r>
              <a:rPr sz="1050" spc="-35" dirty="0">
                <a:latin typeface="Times New Roman"/>
                <a:cs typeface="Times New Roman"/>
              </a:rPr>
              <a:t>и</a:t>
            </a:r>
            <a:r>
              <a:rPr sz="1050" spc="-55" dirty="0">
                <a:latin typeface="Times New Roman"/>
                <a:cs typeface="Times New Roman"/>
              </a:rPr>
              <a:t>ч</a:t>
            </a:r>
            <a:r>
              <a:rPr sz="1050" spc="-40" dirty="0">
                <a:latin typeface="Times New Roman"/>
                <a:cs typeface="Times New Roman"/>
              </a:rPr>
              <a:t>е</a:t>
            </a:r>
            <a:r>
              <a:rPr sz="1050" spc="-65" dirty="0">
                <a:latin typeface="Times New Roman"/>
                <a:cs typeface="Times New Roman"/>
              </a:rPr>
              <a:t>с</a:t>
            </a:r>
            <a:r>
              <a:rPr sz="1050" spc="-80" dirty="0">
                <a:latin typeface="Times New Roman"/>
                <a:cs typeface="Times New Roman"/>
              </a:rPr>
              <a:t>к</a:t>
            </a:r>
            <a:r>
              <a:rPr sz="1050" spc="-65" dirty="0">
                <a:latin typeface="Times New Roman"/>
                <a:cs typeface="Times New Roman"/>
              </a:rPr>
              <a:t>а</a:t>
            </a:r>
            <a:r>
              <a:rPr sz="1050" spc="-45" dirty="0">
                <a:latin typeface="Times New Roman"/>
                <a:cs typeface="Times New Roman"/>
              </a:rPr>
              <a:t>я</a:t>
            </a:r>
            <a:r>
              <a:rPr sz="1050" spc="-35" dirty="0">
                <a:latin typeface="Times New Roman"/>
                <a:cs typeface="Times New Roman"/>
              </a:rPr>
              <a:t> </a:t>
            </a:r>
            <a:r>
              <a:rPr sz="1050" spc="-55" dirty="0">
                <a:latin typeface="Times New Roman"/>
                <a:cs typeface="Times New Roman"/>
              </a:rPr>
              <a:t>ч</a:t>
            </a:r>
            <a:r>
              <a:rPr sz="1050" spc="-65" dirty="0">
                <a:latin typeface="Times New Roman"/>
                <a:cs typeface="Times New Roman"/>
              </a:rPr>
              <a:t>ас</a:t>
            </a:r>
            <a:r>
              <a:rPr sz="1050" spc="-60" dirty="0">
                <a:latin typeface="Times New Roman"/>
                <a:cs typeface="Times New Roman"/>
              </a:rPr>
              <a:t>т</a:t>
            </a:r>
            <a:r>
              <a:rPr sz="1050" spc="-50" dirty="0">
                <a:latin typeface="Times New Roman"/>
                <a:cs typeface="Times New Roman"/>
              </a:rPr>
              <a:t>ь</a:t>
            </a:r>
            <a:r>
              <a:rPr sz="1050" spc="-35" dirty="0">
                <a:latin typeface="Times New Roman"/>
                <a:cs typeface="Times New Roman"/>
              </a:rPr>
              <a:t>)  р</a:t>
            </a:r>
            <a:r>
              <a:rPr sz="1050" spc="-40" dirty="0">
                <a:latin typeface="Times New Roman"/>
                <a:cs typeface="Times New Roman"/>
              </a:rPr>
              <a:t>а</a:t>
            </a:r>
            <a:r>
              <a:rPr sz="1050" spc="-60" dirty="0">
                <a:latin typeface="Times New Roman"/>
                <a:cs typeface="Times New Roman"/>
              </a:rPr>
              <a:t>з</a:t>
            </a:r>
            <a:r>
              <a:rPr sz="1050" spc="-45" dirty="0">
                <a:latin typeface="Times New Roman"/>
                <a:cs typeface="Times New Roman"/>
              </a:rPr>
              <a:t>м</a:t>
            </a:r>
            <a:r>
              <a:rPr sz="1050" spc="-50" dirty="0">
                <a:latin typeface="Times New Roman"/>
                <a:cs typeface="Times New Roman"/>
              </a:rPr>
              <a:t>еще</a:t>
            </a:r>
            <a:r>
              <a:rPr sz="1050" spc="-35" dirty="0">
                <a:latin typeface="Times New Roman"/>
                <a:cs typeface="Times New Roman"/>
              </a:rPr>
              <a:t>ни</a:t>
            </a:r>
            <a:r>
              <a:rPr sz="1050" spc="-45" dirty="0">
                <a:latin typeface="Times New Roman"/>
                <a:cs typeface="Times New Roman"/>
              </a:rPr>
              <a:t>я</a:t>
            </a:r>
            <a:r>
              <a:rPr sz="1050" spc="15" dirty="0">
                <a:latin typeface="Times New Roman"/>
                <a:cs typeface="Times New Roman"/>
              </a:rPr>
              <a:t> </a:t>
            </a:r>
            <a:r>
              <a:rPr sz="1050" spc="-90" dirty="0">
                <a:latin typeface="Times New Roman"/>
                <a:cs typeface="Times New Roman"/>
              </a:rPr>
              <a:t>Н</a:t>
            </a:r>
            <a:r>
              <a:rPr sz="1050" spc="-95" dirty="0">
                <a:latin typeface="Times New Roman"/>
                <a:cs typeface="Times New Roman"/>
              </a:rPr>
              <a:t>Т</a:t>
            </a:r>
            <a:r>
              <a:rPr sz="1050" spc="-70" dirty="0">
                <a:latin typeface="Times New Roman"/>
                <a:cs typeface="Times New Roman"/>
              </a:rPr>
              <a:t>О</a:t>
            </a:r>
            <a:r>
              <a:rPr sz="1050" spc="5" dirty="0">
                <a:latin typeface="Times New Roman"/>
                <a:cs typeface="Times New Roman"/>
              </a:rPr>
              <a:t> </a:t>
            </a:r>
            <a:r>
              <a:rPr sz="1050" spc="-35" dirty="0">
                <a:latin typeface="Times New Roman"/>
                <a:cs typeface="Times New Roman"/>
              </a:rPr>
              <a:t>н</a:t>
            </a:r>
            <a:r>
              <a:rPr sz="1050" spc="-45" dirty="0">
                <a:latin typeface="Times New Roman"/>
                <a:cs typeface="Times New Roman"/>
              </a:rPr>
              <a:t>а</a:t>
            </a:r>
            <a:r>
              <a:rPr sz="1050" spc="-40" dirty="0">
                <a:latin typeface="Times New Roman"/>
                <a:cs typeface="Times New Roman"/>
              </a:rPr>
              <a:t> </a:t>
            </a:r>
            <a:r>
              <a:rPr sz="1050" spc="-60" dirty="0">
                <a:latin typeface="Times New Roman"/>
                <a:cs typeface="Times New Roman"/>
              </a:rPr>
              <a:t>т</a:t>
            </a:r>
            <a:r>
              <a:rPr sz="1050" spc="-65" dirty="0">
                <a:latin typeface="Times New Roman"/>
                <a:cs typeface="Times New Roman"/>
              </a:rPr>
              <a:t>е</a:t>
            </a:r>
            <a:r>
              <a:rPr sz="1050" spc="-75" dirty="0">
                <a:latin typeface="Times New Roman"/>
                <a:cs typeface="Times New Roman"/>
              </a:rPr>
              <a:t>рр</a:t>
            </a:r>
            <a:r>
              <a:rPr sz="1050" spc="-60" dirty="0">
                <a:latin typeface="Times New Roman"/>
                <a:cs typeface="Times New Roman"/>
              </a:rPr>
              <a:t>и</a:t>
            </a:r>
            <a:r>
              <a:rPr sz="1050" spc="-80" dirty="0">
                <a:latin typeface="Times New Roman"/>
                <a:cs typeface="Times New Roman"/>
              </a:rPr>
              <a:t>т</a:t>
            </a:r>
            <a:r>
              <a:rPr sz="1050" spc="-75" dirty="0">
                <a:latin typeface="Times New Roman"/>
                <a:cs typeface="Times New Roman"/>
              </a:rPr>
              <a:t>ор</a:t>
            </a:r>
            <a:r>
              <a:rPr sz="1050" spc="-60" dirty="0">
                <a:latin typeface="Times New Roman"/>
                <a:cs typeface="Times New Roman"/>
              </a:rPr>
              <a:t>и</a:t>
            </a:r>
            <a:r>
              <a:rPr sz="1050" spc="-35" dirty="0">
                <a:latin typeface="Times New Roman"/>
                <a:cs typeface="Times New Roman"/>
              </a:rPr>
              <a:t>и  </a:t>
            </a:r>
            <a:r>
              <a:rPr sz="1050" spc="-114" dirty="0">
                <a:latin typeface="Times New Roman"/>
                <a:cs typeface="Times New Roman"/>
              </a:rPr>
              <a:t>А</a:t>
            </a:r>
            <a:r>
              <a:rPr sz="1050" spc="-35" dirty="0">
                <a:latin typeface="Times New Roman"/>
                <a:cs typeface="Times New Roman"/>
              </a:rPr>
              <a:t>бин</a:t>
            </a:r>
            <a:r>
              <a:rPr sz="1050" spc="-40" dirty="0">
                <a:latin typeface="Times New Roman"/>
                <a:cs typeface="Times New Roman"/>
              </a:rPr>
              <a:t>с</a:t>
            </a:r>
            <a:r>
              <a:rPr sz="1050" spc="-80" dirty="0">
                <a:latin typeface="Times New Roman"/>
                <a:cs typeface="Times New Roman"/>
              </a:rPr>
              <a:t>к</a:t>
            </a:r>
            <a:r>
              <a:rPr sz="1050" spc="-50" dirty="0">
                <a:latin typeface="Times New Roman"/>
                <a:cs typeface="Times New Roman"/>
              </a:rPr>
              <a:t>ого</a:t>
            </a:r>
            <a:r>
              <a:rPr sz="1050" dirty="0">
                <a:latin typeface="Times New Roman"/>
                <a:cs typeface="Times New Roman"/>
              </a:rPr>
              <a:t> </a:t>
            </a:r>
            <a:r>
              <a:rPr sz="1050" spc="-50" dirty="0">
                <a:latin typeface="Times New Roman"/>
                <a:cs typeface="Times New Roman"/>
              </a:rPr>
              <a:t>гор</a:t>
            </a:r>
            <a:r>
              <a:rPr sz="1050" spc="-75" dirty="0">
                <a:latin typeface="Times New Roman"/>
                <a:cs typeface="Times New Roman"/>
              </a:rPr>
              <a:t>о</a:t>
            </a:r>
            <a:r>
              <a:rPr sz="1050" spc="-35" dirty="0">
                <a:latin typeface="Times New Roman"/>
                <a:cs typeface="Times New Roman"/>
              </a:rPr>
              <a:t>д</a:t>
            </a:r>
            <a:r>
              <a:rPr sz="1050" spc="-40" dirty="0">
                <a:latin typeface="Times New Roman"/>
                <a:cs typeface="Times New Roman"/>
              </a:rPr>
              <a:t>с</a:t>
            </a:r>
            <a:r>
              <a:rPr sz="1050" spc="-80" dirty="0">
                <a:latin typeface="Times New Roman"/>
                <a:cs typeface="Times New Roman"/>
              </a:rPr>
              <a:t>к</a:t>
            </a:r>
            <a:r>
              <a:rPr sz="1050" spc="-50" dirty="0">
                <a:latin typeface="Times New Roman"/>
                <a:cs typeface="Times New Roman"/>
              </a:rPr>
              <a:t>ого</a:t>
            </a:r>
            <a:r>
              <a:rPr sz="1050" dirty="0">
                <a:latin typeface="Times New Roman"/>
                <a:cs typeface="Times New Roman"/>
              </a:rPr>
              <a:t> </a:t>
            </a:r>
            <a:r>
              <a:rPr sz="1050" spc="-35" dirty="0">
                <a:latin typeface="Times New Roman"/>
                <a:cs typeface="Times New Roman"/>
              </a:rPr>
              <a:t>п</a:t>
            </a:r>
            <a:r>
              <a:rPr sz="1050" spc="-50" dirty="0">
                <a:latin typeface="Times New Roman"/>
                <a:cs typeface="Times New Roman"/>
              </a:rPr>
              <a:t>о</a:t>
            </a:r>
            <a:r>
              <a:rPr sz="1050" spc="-65" dirty="0">
                <a:latin typeface="Times New Roman"/>
                <a:cs typeface="Times New Roman"/>
              </a:rPr>
              <a:t>се</a:t>
            </a:r>
            <a:r>
              <a:rPr sz="1050" spc="-75" dirty="0">
                <a:latin typeface="Times New Roman"/>
                <a:cs typeface="Times New Roman"/>
              </a:rPr>
              <a:t>л</a:t>
            </a:r>
            <a:r>
              <a:rPr sz="1050" spc="-65" dirty="0">
                <a:latin typeface="Times New Roman"/>
                <a:cs typeface="Times New Roman"/>
              </a:rPr>
              <a:t>е</a:t>
            </a:r>
            <a:r>
              <a:rPr sz="1050" spc="-60" dirty="0">
                <a:latin typeface="Times New Roman"/>
                <a:cs typeface="Times New Roman"/>
              </a:rPr>
              <a:t>ни</a:t>
            </a:r>
            <a:r>
              <a:rPr sz="1050" spc="-45" dirty="0">
                <a:latin typeface="Times New Roman"/>
                <a:cs typeface="Times New Roman"/>
              </a:rPr>
              <a:t>я</a:t>
            </a:r>
            <a:endParaRPr sz="1050">
              <a:latin typeface="Times New Roman"/>
              <a:cs typeface="Times New Roman"/>
            </a:endParaRPr>
          </a:p>
          <a:p>
            <a:pPr marL="329565">
              <a:lnSpc>
                <a:spcPts val="1055"/>
              </a:lnSpc>
            </a:pPr>
            <a:r>
              <a:rPr sz="1050" spc="-60" dirty="0">
                <a:latin typeface="Times New Roman"/>
                <a:cs typeface="Times New Roman"/>
              </a:rPr>
              <a:t>К</a:t>
            </a:r>
            <a:r>
              <a:rPr sz="1050" spc="-50" dirty="0">
                <a:latin typeface="Times New Roman"/>
                <a:cs typeface="Times New Roman"/>
              </a:rPr>
              <a:t>р</a:t>
            </a:r>
            <a:r>
              <a:rPr sz="1050" spc="-40" dirty="0">
                <a:latin typeface="Times New Roman"/>
                <a:cs typeface="Times New Roman"/>
              </a:rPr>
              <a:t>ас</a:t>
            </a:r>
            <a:r>
              <a:rPr sz="1050" spc="-35" dirty="0">
                <a:latin typeface="Times New Roman"/>
                <a:cs typeface="Times New Roman"/>
              </a:rPr>
              <a:t>н</a:t>
            </a:r>
            <a:r>
              <a:rPr sz="1050" spc="-75" dirty="0">
                <a:latin typeface="Times New Roman"/>
                <a:cs typeface="Times New Roman"/>
              </a:rPr>
              <a:t>о</a:t>
            </a:r>
            <a:r>
              <a:rPr sz="1050" spc="-35" dirty="0">
                <a:latin typeface="Times New Roman"/>
                <a:cs typeface="Times New Roman"/>
              </a:rPr>
              <a:t>д</a:t>
            </a:r>
            <a:r>
              <a:rPr sz="1050" spc="-40" dirty="0">
                <a:latin typeface="Times New Roman"/>
                <a:cs typeface="Times New Roman"/>
              </a:rPr>
              <a:t>а</a:t>
            </a:r>
            <a:r>
              <a:rPr sz="1050" spc="-50" dirty="0">
                <a:latin typeface="Times New Roman"/>
                <a:cs typeface="Times New Roman"/>
              </a:rPr>
              <a:t>р</a:t>
            </a:r>
            <a:r>
              <a:rPr sz="1050" spc="-40" dirty="0">
                <a:latin typeface="Times New Roman"/>
                <a:cs typeface="Times New Roman"/>
              </a:rPr>
              <a:t>с</a:t>
            </a:r>
            <a:r>
              <a:rPr sz="1050" spc="-80" dirty="0">
                <a:latin typeface="Times New Roman"/>
                <a:cs typeface="Times New Roman"/>
              </a:rPr>
              <a:t>к</a:t>
            </a:r>
            <a:r>
              <a:rPr sz="1050" spc="-50" dirty="0">
                <a:latin typeface="Times New Roman"/>
                <a:cs typeface="Times New Roman"/>
              </a:rPr>
              <a:t>ого </a:t>
            </a:r>
            <a:r>
              <a:rPr sz="1050" spc="-55" dirty="0">
                <a:latin typeface="Times New Roman"/>
                <a:cs typeface="Times New Roman"/>
              </a:rPr>
              <a:t>к</a:t>
            </a:r>
            <a:r>
              <a:rPr sz="1050" spc="-75" dirty="0">
                <a:latin typeface="Times New Roman"/>
                <a:cs typeface="Times New Roman"/>
              </a:rPr>
              <a:t>р</a:t>
            </a:r>
            <a:r>
              <a:rPr sz="1050" spc="-65" dirty="0">
                <a:latin typeface="Times New Roman"/>
                <a:cs typeface="Times New Roman"/>
              </a:rPr>
              <a:t>а</a:t>
            </a:r>
            <a:r>
              <a:rPr sz="1050" spc="-45" dirty="0">
                <a:latin typeface="Times New Roman"/>
                <a:cs typeface="Times New Roman"/>
              </a:rPr>
              <a:t>я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94833" y="7442706"/>
            <a:ext cx="368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4"/>
              </a:spcBef>
            </a:pPr>
            <a:r>
              <a:rPr sz="200" spc="-15" dirty="0">
                <a:latin typeface="Times New Roman"/>
                <a:cs typeface="Times New Roman"/>
              </a:rPr>
              <a:t>3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80761" y="8725913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1</a:t>
            </a:r>
            <a:r>
              <a:rPr sz="200" spc="-15" dirty="0">
                <a:latin typeface="Times New Roman"/>
                <a:cs typeface="Times New Roman"/>
              </a:rPr>
              <a:t>0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17467" y="8905744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1</a:t>
            </a:r>
            <a:r>
              <a:rPr sz="200" spc="-15" dirty="0">
                <a:latin typeface="Times New Roman"/>
                <a:cs typeface="Times New Roman"/>
              </a:rPr>
              <a:t>1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88154" y="9052049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1</a:t>
            </a:r>
            <a:r>
              <a:rPr sz="200" spc="-15" dirty="0">
                <a:latin typeface="Times New Roman"/>
                <a:cs typeface="Times New Roman"/>
              </a:rPr>
              <a:t>4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40042" y="8799065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1</a:t>
            </a:r>
            <a:r>
              <a:rPr sz="200" spc="-15" dirty="0">
                <a:latin typeface="Times New Roman"/>
                <a:cs typeface="Times New Roman"/>
              </a:rPr>
              <a:t>7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61305" y="7915146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1</a:t>
            </a:r>
            <a:r>
              <a:rPr sz="200" spc="-15" dirty="0">
                <a:latin typeface="Times New Roman"/>
                <a:cs typeface="Times New Roman"/>
              </a:rPr>
              <a:t>8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83225" y="8911841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2</a:t>
            </a:r>
            <a:r>
              <a:rPr sz="200" spc="-15" dirty="0">
                <a:latin typeface="Times New Roman"/>
                <a:cs typeface="Times New Roman"/>
              </a:rPr>
              <a:t>1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68569" y="8561321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2</a:t>
            </a:r>
            <a:r>
              <a:rPr sz="200" spc="-15" dirty="0">
                <a:latin typeface="Times New Roman"/>
                <a:cs typeface="Times New Roman"/>
              </a:rPr>
              <a:t>6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61889" y="8622280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2</a:t>
            </a:r>
            <a:r>
              <a:rPr sz="200" spc="-15" dirty="0">
                <a:latin typeface="Times New Roman"/>
                <a:cs typeface="Times New Roman"/>
              </a:rPr>
              <a:t>9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184650" y="7470138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2</a:t>
            </a:r>
            <a:r>
              <a:rPr sz="200" spc="-15" dirty="0">
                <a:latin typeface="Times New Roman"/>
                <a:cs typeface="Times New Roman"/>
              </a:rPr>
              <a:t>5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927849" y="5665111"/>
            <a:ext cx="58419" cy="11112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" spc="-10" dirty="0">
                <a:latin typeface="Times New Roman"/>
                <a:cs typeface="Times New Roman"/>
              </a:rPr>
              <a:t>27</a:t>
            </a:r>
            <a:endParaRPr sz="200">
              <a:latin typeface="Times New Roman"/>
              <a:cs typeface="Times New Roman"/>
            </a:endParaRPr>
          </a:p>
          <a:p>
            <a:pPr marL="21590">
              <a:lnSpc>
                <a:spcPct val="100000"/>
              </a:lnSpc>
              <a:spcBef>
                <a:spcPts val="95"/>
              </a:spcBef>
            </a:pPr>
            <a:r>
              <a:rPr sz="200" spc="-10" dirty="0">
                <a:latin typeface="Times New Roman"/>
                <a:cs typeface="Times New Roman"/>
              </a:rPr>
              <a:t>1</a:t>
            </a:r>
            <a:r>
              <a:rPr sz="200" spc="-15" dirty="0">
                <a:latin typeface="Times New Roman"/>
                <a:cs typeface="Times New Roman"/>
              </a:rPr>
              <a:t>2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67473" y="8572902"/>
            <a:ext cx="49530" cy="123189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" spc="-10" dirty="0">
                <a:latin typeface="Times New Roman"/>
                <a:cs typeface="Times New Roman"/>
              </a:rPr>
              <a:t>2</a:t>
            </a:r>
            <a:r>
              <a:rPr sz="200" spc="-15" dirty="0">
                <a:latin typeface="Times New Roman"/>
                <a:cs typeface="Times New Roman"/>
              </a:rPr>
              <a:t>8</a:t>
            </a:r>
            <a:endParaRPr sz="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200" spc="-15" dirty="0">
                <a:latin typeface="Times New Roman"/>
                <a:cs typeface="Times New Roman"/>
              </a:rPr>
              <a:t>4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836922" y="8180322"/>
            <a:ext cx="55244" cy="920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8415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3</a:t>
            </a:r>
            <a:r>
              <a:rPr sz="200" spc="-15" dirty="0">
                <a:latin typeface="Times New Roman"/>
                <a:cs typeface="Times New Roman"/>
              </a:rPr>
              <a:t>3</a:t>
            </a:r>
            <a:endParaRPr sz="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200" spc="-10" dirty="0">
                <a:latin typeface="Times New Roman"/>
                <a:cs typeface="Times New Roman"/>
              </a:rPr>
              <a:t>32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287769" y="10700404"/>
            <a:ext cx="107314" cy="138430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200" spc="-10" dirty="0">
                <a:latin typeface="Times New Roman"/>
                <a:cs typeface="Times New Roman"/>
              </a:rPr>
              <a:t>35</a:t>
            </a:r>
            <a:endParaRPr sz="200">
              <a:latin typeface="Times New Roman"/>
              <a:cs typeface="Times New Roman"/>
            </a:endParaRPr>
          </a:p>
          <a:p>
            <a:pPr marL="70485">
              <a:lnSpc>
                <a:spcPct val="100000"/>
              </a:lnSpc>
              <a:spcBef>
                <a:spcPts val="45"/>
              </a:spcBef>
            </a:pPr>
            <a:r>
              <a:rPr sz="200" spc="-10" dirty="0">
                <a:latin typeface="Times New Roman"/>
                <a:cs typeface="Times New Roman"/>
              </a:rPr>
              <a:t>2</a:t>
            </a:r>
            <a:r>
              <a:rPr sz="200" spc="-15" dirty="0">
                <a:latin typeface="Times New Roman"/>
                <a:cs typeface="Times New Roman"/>
              </a:rPr>
              <a:t>6</a:t>
            </a:r>
            <a:endParaRPr sz="200">
              <a:latin typeface="Times New Roman"/>
              <a:cs typeface="Times New Roman"/>
            </a:endParaRPr>
          </a:p>
          <a:p>
            <a:pPr marL="64135">
              <a:lnSpc>
                <a:spcPct val="100000"/>
              </a:lnSpc>
              <a:spcBef>
                <a:spcPts val="75"/>
              </a:spcBef>
            </a:pPr>
            <a:r>
              <a:rPr sz="200" spc="-10" dirty="0">
                <a:latin typeface="Times New Roman"/>
                <a:cs typeface="Times New Roman"/>
              </a:rPr>
              <a:t>41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190233" y="8963656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3</a:t>
            </a:r>
            <a:r>
              <a:rPr sz="200" spc="-15" dirty="0">
                <a:latin typeface="Times New Roman"/>
                <a:cs typeface="Times New Roman"/>
              </a:rPr>
              <a:t>8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36409" y="9192256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4</a:t>
            </a:r>
            <a:r>
              <a:rPr sz="200" spc="-15" dirty="0">
                <a:latin typeface="Times New Roman"/>
                <a:cs typeface="Times New Roman"/>
              </a:rPr>
              <a:t>2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541267" y="8948418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4</a:t>
            </a:r>
            <a:r>
              <a:rPr sz="200" spc="-15" dirty="0">
                <a:latin typeface="Times New Roman"/>
                <a:cs typeface="Times New Roman"/>
              </a:rPr>
              <a:t>3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062730" y="9280649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4</a:t>
            </a:r>
            <a:r>
              <a:rPr sz="200" spc="-15" dirty="0">
                <a:latin typeface="Times New Roman"/>
                <a:cs typeface="Times New Roman"/>
              </a:rPr>
              <a:t>4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046721" y="9094720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4</a:t>
            </a:r>
            <a:r>
              <a:rPr sz="200" spc="-15" dirty="0">
                <a:latin typeface="Times New Roman"/>
                <a:cs typeface="Times New Roman"/>
              </a:rPr>
              <a:t>5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827521" y="9384281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5</a:t>
            </a:r>
            <a:r>
              <a:rPr sz="200" spc="-15" dirty="0">
                <a:latin typeface="Times New Roman"/>
                <a:cs typeface="Times New Roman"/>
              </a:rPr>
              <a:t>2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552945" y="8759442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4</a:t>
            </a:r>
            <a:r>
              <a:rPr sz="200" spc="-15" dirty="0">
                <a:latin typeface="Times New Roman"/>
                <a:cs typeface="Times New Roman"/>
              </a:rPr>
              <a:t>6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993888" y="9204449"/>
            <a:ext cx="721995" cy="10413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8100">
              <a:lnSpc>
                <a:spcPts val="170"/>
              </a:lnSpc>
              <a:spcBef>
                <a:spcPts val="114"/>
              </a:spcBef>
            </a:pPr>
            <a:r>
              <a:rPr sz="300" spc="-15" baseline="27777" dirty="0">
                <a:latin typeface="Times New Roman"/>
                <a:cs typeface="Times New Roman"/>
              </a:rPr>
              <a:t>13</a:t>
            </a:r>
            <a:r>
              <a:rPr sz="300" spc="52" baseline="27777" dirty="0">
                <a:latin typeface="Times New Roman"/>
                <a:cs typeface="Times New Roman"/>
              </a:rPr>
              <a:t>      </a:t>
            </a:r>
            <a:r>
              <a:rPr sz="300" spc="-15" baseline="13888" dirty="0">
                <a:latin typeface="Times New Roman"/>
                <a:cs typeface="Times New Roman"/>
              </a:rPr>
              <a:t>51,52,53,54,55,56,57,58,59,60,61</a:t>
            </a:r>
            <a:r>
              <a:rPr sz="300" spc="52" baseline="13888" dirty="0">
                <a:latin typeface="Times New Roman"/>
                <a:cs typeface="Times New Roman"/>
              </a:rPr>
              <a:t>             </a:t>
            </a:r>
            <a:r>
              <a:rPr sz="200" spc="-10" dirty="0">
                <a:latin typeface="Times New Roman"/>
                <a:cs typeface="Times New Roman"/>
              </a:rPr>
              <a:t>41</a:t>
            </a:r>
            <a:r>
              <a:rPr sz="200" spc="40" dirty="0">
                <a:latin typeface="Times New Roman"/>
                <a:cs typeface="Times New Roman"/>
              </a:rPr>
              <a:t>      </a:t>
            </a:r>
            <a:r>
              <a:rPr sz="300" spc="-22" baseline="13888" dirty="0">
                <a:latin typeface="Times New Roman"/>
                <a:cs typeface="Times New Roman"/>
              </a:rPr>
              <a:t>8</a:t>
            </a:r>
            <a:endParaRPr sz="300" baseline="13888">
              <a:latin typeface="Times New Roman"/>
              <a:cs typeface="Times New Roman"/>
            </a:endParaRPr>
          </a:p>
          <a:p>
            <a:pPr marL="537845">
              <a:lnSpc>
                <a:spcPts val="170"/>
              </a:lnSpc>
            </a:pPr>
            <a:r>
              <a:rPr sz="200" spc="-10" dirty="0">
                <a:latin typeface="Times New Roman"/>
                <a:cs typeface="Times New Roman"/>
              </a:rPr>
              <a:t>30</a:t>
            </a:r>
            <a:endParaRPr sz="200">
              <a:latin typeface="Times New Roman"/>
              <a:cs typeface="Times New Roman"/>
            </a:endParaRPr>
          </a:p>
          <a:p>
            <a:pPr marL="665480">
              <a:lnSpc>
                <a:spcPct val="100000"/>
              </a:lnSpc>
              <a:spcBef>
                <a:spcPts val="25"/>
              </a:spcBef>
            </a:pPr>
            <a:r>
              <a:rPr sz="200" spc="-15" dirty="0">
                <a:latin typeface="Times New Roman"/>
                <a:cs typeface="Times New Roman"/>
              </a:rPr>
              <a:t>9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994906" y="9143489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6</a:t>
            </a:r>
            <a:r>
              <a:rPr sz="200" spc="-15" dirty="0">
                <a:latin typeface="Times New Roman"/>
                <a:cs typeface="Times New Roman"/>
              </a:rPr>
              <a:t>2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047233" y="8649713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8</a:t>
            </a:r>
            <a:r>
              <a:rPr sz="200" spc="-15" dirty="0">
                <a:latin typeface="Times New Roman"/>
                <a:cs typeface="Times New Roman"/>
              </a:rPr>
              <a:t>1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806441" y="8841737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8</a:t>
            </a:r>
            <a:r>
              <a:rPr sz="200" spc="-15" dirty="0">
                <a:latin typeface="Times New Roman"/>
                <a:cs typeface="Times New Roman"/>
              </a:rPr>
              <a:t>4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876034" y="5741922"/>
            <a:ext cx="61594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10</a:t>
            </a:r>
            <a:r>
              <a:rPr sz="200" spc="-15" dirty="0">
                <a:latin typeface="Times New Roman"/>
                <a:cs typeface="Times New Roman"/>
              </a:rPr>
              <a:t>0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857241" y="7592057"/>
            <a:ext cx="173355" cy="1530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4699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57</a:t>
            </a:r>
            <a:r>
              <a:rPr sz="200" spc="55" dirty="0">
                <a:latin typeface="Times New Roman"/>
                <a:cs typeface="Times New Roman"/>
              </a:rPr>
              <a:t>   </a:t>
            </a:r>
            <a:r>
              <a:rPr sz="300" spc="-15" baseline="-41666" dirty="0">
                <a:latin typeface="Times New Roman"/>
                <a:cs typeface="Times New Roman"/>
              </a:rPr>
              <a:t>47</a:t>
            </a:r>
            <a:endParaRPr sz="300" baseline="-41666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300" spc="-22" baseline="27777" dirty="0">
                <a:latin typeface="Times New Roman"/>
                <a:cs typeface="Times New Roman"/>
              </a:rPr>
              <a:t>7</a:t>
            </a:r>
            <a:r>
              <a:rPr sz="300" spc="60" baseline="27777" dirty="0">
                <a:latin typeface="Times New Roman"/>
                <a:cs typeface="Times New Roman"/>
              </a:rPr>
              <a:t>   </a:t>
            </a:r>
            <a:r>
              <a:rPr sz="200" spc="-10" dirty="0">
                <a:latin typeface="Times New Roman"/>
                <a:cs typeface="Times New Roman"/>
              </a:rPr>
              <a:t>82</a:t>
            </a:r>
            <a:endParaRPr sz="2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25"/>
              </a:spcBef>
            </a:pPr>
            <a:r>
              <a:rPr sz="200" spc="-10" dirty="0">
                <a:latin typeface="Times New Roman"/>
                <a:cs typeface="Times New Roman"/>
              </a:rPr>
              <a:t>85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152641" y="9149584"/>
            <a:ext cx="203835" cy="736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92710">
              <a:lnSpc>
                <a:spcPts val="180"/>
              </a:lnSpc>
              <a:spcBef>
                <a:spcPts val="114"/>
              </a:spcBef>
            </a:pPr>
            <a:r>
              <a:rPr sz="300" spc="-15" baseline="13888" dirty="0">
                <a:latin typeface="Times New Roman"/>
                <a:cs typeface="Times New Roman"/>
              </a:rPr>
              <a:t>36</a:t>
            </a:r>
            <a:r>
              <a:rPr sz="300" spc="127" baseline="13888" dirty="0">
                <a:latin typeface="Times New Roman"/>
                <a:cs typeface="Times New Roman"/>
              </a:rPr>
              <a:t> </a:t>
            </a:r>
            <a:r>
              <a:rPr sz="200" spc="-10" dirty="0">
                <a:latin typeface="Times New Roman"/>
                <a:cs typeface="Times New Roman"/>
              </a:rPr>
              <a:t>37</a:t>
            </a:r>
            <a:endParaRPr sz="200">
              <a:latin typeface="Times New Roman"/>
              <a:cs typeface="Times New Roman"/>
            </a:endParaRPr>
          </a:p>
          <a:p>
            <a:pPr marL="38100">
              <a:lnSpc>
                <a:spcPts val="180"/>
              </a:lnSpc>
            </a:pPr>
            <a:r>
              <a:rPr sz="200" spc="-10" dirty="0">
                <a:latin typeface="Times New Roman"/>
                <a:cs typeface="Times New Roman"/>
              </a:rPr>
              <a:t>91,92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187185" y="9012425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8</a:t>
            </a:r>
            <a:r>
              <a:rPr sz="200" spc="-15" dirty="0">
                <a:latin typeface="Times New Roman"/>
                <a:cs typeface="Times New Roman"/>
              </a:rPr>
              <a:t>8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083298" y="8826497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9</a:t>
            </a:r>
            <a:r>
              <a:rPr sz="200" spc="-15" dirty="0">
                <a:latin typeface="Times New Roman"/>
                <a:cs typeface="Times New Roman"/>
              </a:rPr>
              <a:t>3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132578" y="5851650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5</a:t>
            </a:r>
            <a:r>
              <a:rPr sz="200" spc="-15" dirty="0">
                <a:latin typeface="Times New Roman"/>
                <a:cs typeface="Times New Roman"/>
              </a:rPr>
              <a:t>0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017010" y="3254755"/>
            <a:ext cx="147955" cy="86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ts val="229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94</a:t>
            </a:r>
            <a:endParaRPr sz="200">
              <a:latin typeface="Times New Roman"/>
              <a:cs typeface="Times New Roman"/>
            </a:endParaRPr>
          </a:p>
          <a:p>
            <a:pPr marL="15240">
              <a:lnSpc>
                <a:spcPts val="229"/>
              </a:lnSpc>
            </a:pPr>
            <a:r>
              <a:rPr sz="200" spc="-15" dirty="0">
                <a:latin typeface="Times New Roman"/>
                <a:cs typeface="Times New Roman"/>
              </a:rPr>
              <a:t>х</a:t>
            </a:r>
            <a:r>
              <a:rPr sz="200" spc="-20" dirty="0">
                <a:latin typeface="Times New Roman"/>
                <a:cs typeface="Times New Roman"/>
              </a:rPr>
              <a:t> </a:t>
            </a:r>
            <a:r>
              <a:rPr sz="200" spc="-10" dirty="0">
                <a:latin typeface="Times New Roman"/>
                <a:cs typeface="Times New Roman"/>
              </a:rPr>
              <a:t>.</a:t>
            </a:r>
            <a:r>
              <a:rPr sz="200" spc="-25" dirty="0">
                <a:latin typeface="Times New Roman"/>
                <a:cs typeface="Times New Roman"/>
              </a:rPr>
              <a:t> Бе</a:t>
            </a:r>
            <a:r>
              <a:rPr sz="200" spc="-10" dirty="0">
                <a:latin typeface="Times New Roman"/>
                <a:cs typeface="Times New Roman"/>
              </a:rPr>
              <a:t>р</a:t>
            </a:r>
            <a:r>
              <a:rPr sz="200" spc="-20" dirty="0">
                <a:latin typeface="Times New Roman"/>
                <a:cs typeface="Times New Roman"/>
              </a:rPr>
              <a:t>ежн</a:t>
            </a:r>
            <a:r>
              <a:rPr sz="200" spc="-10" dirty="0">
                <a:latin typeface="Times New Roman"/>
                <a:cs typeface="Times New Roman"/>
              </a:rPr>
              <a:t>о</a:t>
            </a:r>
            <a:r>
              <a:rPr sz="200" spc="-15" dirty="0">
                <a:latin typeface="Times New Roman"/>
                <a:cs typeface="Times New Roman"/>
              </a:rPr>
              <a:t>й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038089" y="9006328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2</a:t>
            </a:r>
            <a:r>
              <a:rPr sz="200" spc="-15" dirty="0">
                <a:latin typeface="Times New Roman"/>
                <a:cs typeface="Times New Roman"/>
              </a:rPr>
              <a:t>4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986274" y="9116056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2</a:t>
            </a:r>
            <a:r>
              <a:rPr sz="200" spc="-15" dirty="0">
                <a:latin typeface="Times New Roman"/>
                <a:cs typeface="Times New Roman"/>
              </a:rPr>
              <a:t>2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589018" y="8322967"/>
            <a:ext cx="435609" cy="31813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R="146050" algn="r">
              <a:lnSpc>
                <a:spcPct val="100000"/>
              </a:lnSpc>
              <a:spcBef>
                <a:spcPts val="165"/>
              </a:spcBef>
            </a:pPr>
            <a:r>
              <a:rPr sz="200" spc="-10" dirty="0">
                <a:latin typeface="Times New Roman"/>
                <a:cs typeface="Times New Roman"/>
              </a:rPr>
              <a:t>47</a:t>
            </a:r>
            <a:r>
              <a:rPr sz="200" spc="45" dirty="0">
                <a:latin typeface="Times New Roman"/>
                <a:cs typeface="Times New Roman"/>
              </a:rPr>
              <a:t>    </a:t>
            </a:r>
            <a:r>
              <a:rPr sz="300" spc="-15" baseline="13888" dirty="0">
                <a:latin typeface="Times New Roman"/>
                <a:cs typeface="Times New Roman"/>
              </a:rPr>
              <a:t>39</a:t>
            </a:r>
            <a:endParaRPr sz="300" baseline="13888">
              <a:latin typeface="Times New Roman"/>
              <a:cs typeface="Times New Roman"/>
            </a:endParaRPr>
          </a:p>
          <a:p>
            <a:pPr marL="278765">
              <a:lnSpc>
                <a:spcPct val="100000"/>
              </a:lnSpc>
              <a:spcBef>
                <a:spcPts val="75"/>
              </a:spcBef>
            </a:pPr>
            <a:r>
              <a:rPr sz="200" spc="-15" dirty="0">
                <a:latin typeface="Times New Roman"/>
                <a:cs typeface="Times New Roman"/>
              </a:rPr>
              <a:t>8</a:t>
            </a:r>
            <a:endParaRPr sz="200">
              <a:latin typeface="Times New Roman"/>
              <a:cs typeface="Times New Roman"/>
            </a:endParaRPr>
          </a:p>
          <a:p>
            <a:pPr marL="272415">
              <a:lnSpc>
                <a:spcPts val="204"/>
              </a:lnSpc>
            </a:pPr>
            <a:r>
              <a:rPr sz="200" spc="-15" dirty="0">
                <a:latin typeface="Times New Roman"/>
                <a:cs typeface="Times New Roman"/>
              </a:rPr>
              <a:t>6</a:t>
            </a:r>
            <a:r>
              <a:rPr sz="200" spc="20" dirty="0">
                <a:latin typeface="Times New Roman"/>
                <a:cs typeface="Times New Roman"/>
              </a:rPr>
              <a:t>         </a:t>
            </a:r>
            <a:r>
              <a:rPr sz="300" spc="-15" baseline="13888" dirty="0">
                <a:latin typeface="Times New Roman"/>
                <a:cs typeface="Times New Roman"/>
              </a:rPr>
              <a:t>31</a:t>
            </a:r>
            <a:endParaRPr sz="300" baseline="13888">
              <a:latin typeface="Times New Roman"/>
              <a:cs typeface="Times New Roman"/>
            </a:endParaRPr>
          </a:p>
          <a:p>
            <a:pPr marL="287655">
              <a:lnSpc>
                <a:spcPts val="204"/>
              </a:lnSpc>
            </a:pPr>
            <a:r>
              <a:rPr sz="200" spc="-10" dirty="0">
                <a:latin typeface="Times New Roman"/>
                <a:cs typeface="Times New Roman"/>
              </a:rPr>
              <a:t>15</a:t>
            </a:r>
            <a:endParaRPr sz="200">
              <a:latin typeface="Times New Roman"/>
              <a:cs typeface="Times New Roman"/>
            </a:endParaRPr>
          </a:p>
          <a:p>
            <a:pPr marL="238760">
              <a:lnSpc>
                <a:spcPct val="100000"/>
              </a:lnSpc>
              <a:spcBef>
                <a:spcPts val="165"/>
              </a:spcBef>
            </a:pPr>
            <a:r>
              <a:rPr sz="200" spc="-15" dirty="0">
                <a:latin typeface="Times New Roman"/>
                <a:cs typeface="Times New Roman"/>
              </a:rPr>
              <a:t>5</a:t>
            </a:r>
            <a:endParaRPr sz="200">
              <a:latin typeface="Times New Roman"/>
              <a:cs typeface="Times New Roman"/>
            </a:endParaRPr>
          </a:p>
          <a:p>
            <a:pPr marL="241935">
              <a:lnSpc>
                <a:spcPts val="204"/>
              </a:lnSpc>
              <a:spcBef>
                <a:spcPts val="120"/>
              </a:spcBef>
            </a:pPr>
            <a:r>
              <a:rPr sz="200" spc="-10" dirty="0">
                <a:latin typeface="Times New Roman"/>
                <a:cs typeface="Times New Roman"/>
              </a:rPr>
              <a:t>16</a:t>
            </a:r>
            <a:r>
              <a:rPr sz="200" spc="35" dirty="0">
                <a:latin typeface="Times New Roman"/>
                <a:cs typeface="Times New Roman"/>
              </a:rPr>
              <a:t>      </a:t>
            </a:r>
            <a:r>
              <a:rPr sz="300" spc="-22" baseline="27777" dirty="0">
                <a:latin typeface="Times New Roman"/>
                <a:cs typeface="Times New Roman"/>
              </a:rPr>
              <a:t>1</a:t>
            </a:r>
            <a:endParaRPr sz="300" baseline="27777">
              <a:latin typeface="Times New Roman"/>
              <a:cs typeface="Times New Roman"/>
            </a:endParaRPr>
          </a:p>
          <a:p>
            <a:pPr marR="30480" algn="r">
              <a:lnSpc>
                <a:spcPts val="204"/>
              </a:lnSpc>
            </a:pPr>
            <a:r>
              <a:rPr sz="200" spc="-10" dirty="0">
                <a:latin typeface="Times New Roman"/>
                <a:cs typeface="Times New Roman"/>
              </a:rPr>
              <a:t>83</a:t>
            </a:r>
            <a:endParaRPr sz="200">
              <a:latin typeface="Times New Roman"/>
              <a:cs typeface="Times New Roman"/>
            </a:endParaRPr>
          </a:p>
          <a:p>
            <a:pPr marR="158115" algn="r">
              <a:lnSpc>
                <a:spcPct val="100000"/>
              </a:lnSpc>
              <a:spcBef>
                <a:spcPts val="100"/>
              </a:spcBef>
              <a:tabLst>
                <a:tab pos="154940" algn="l"/>
              </a:tabLst>
            </a:pPr>
            <a:r>
              <a:rPr sz="300" spc="-15" baseline="13888" dirty="0">
                <a:latin typeface="Times New Roman"/>
                <a:cs typeface="Times New Roman"/>
              </a:rPr>
              <a:t>29	</a:t>
            </a:r>
            <a:r>
              <a:rPr sz="200" spc="-10" dirty="0">
                <a:latin typeface="Times New Roman"/>
                <a:cs typeface="Times New Roman"/>
              </a:rPr>
              <a:t>79</a:t>
            </a:r>
            <a:r>
              <a:rPr sz="200" spc="30" dirty="0">
                <a:latin typeface="Times New Roman"/>
                <a:cs typeface="Times New Roman"/>
              </a:rPr>
              <a:t>  </a:t>
            </a:r>
            <a:r>
              <a:rPr sz="300" spc="-15" baseline="13888" dirty="0">
                <a:latin typeface="Times New Roman"/>
                <a:cs typeface="Times New Roman"/>
              </a:rPr>
              <a:t>78</a:t>
            </a:r>
            <a:endParaRPr sz="300" baseline="13888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702041" y="10969240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4</a:t>
            </a:r>
            <a:r>
              <a:rPr sz="200" spc="-15" dirty="0">
                <a:latin typeface="Times New Roman"/>
                <a:cs typeface="Times New Roman"/>
              </a:rPr>
              <a:t>0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169411" y="12014704"/>
            <a:ext cx="207645" cy="1193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64135">
              <a:lnSpc>
                <a:spcPts val="229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95</a:t>
            </a:r>
            <a:endParaRPr sz="200">
              <a:latin typeface="Times New Roman"/>
              <a:cs typeface="Times New Roman"/>
            </a:endParaRPr>
          </a:p>
          <a:p>
            <a:pPr marL="64135">
              <a:lnSpc>
                <a:spcPts val="229"/>
              </a:lnSpc>
            </a:pPr>
            <a:r>
              <a:rPr sz="200" spc="5" dirty="0">
                <a:latin typeface="Times New Roman"/>
                <a:cs typeface="Times New Roman"/>
              </a:rPr>
              <a:t>с</a:t>
            </a:r>
            <a:r>
              <a:rPr sz="200" spc="-10" dirty="0">
                <a:latin typeface="Times New Roman"/>
                <a:cs typeface="Times New Roman"/>
              </a:rPr>
              <a:t>/</a:t>
            </a:r>
            <a:r>
              <a:rPr sz="200" spc="-30" dirty="0">
                <a:latin typeface="Times New Roman"/>
                <a:cs typeface="Times New Roman"/>
              </a:rPr>
              <a:t> </a:t>
            </a:r>
            <a:r>
              <a:rPr sz="200" spc="-10" dirty="0">
                <a:latin typeface="Times New Roman"/>
                <a:cs typeface="Times New Roman"/>
              </a:rPr>
              <a:t>т</a:t>
            </a:r>
            <a:r>
              <a:rPr sz="200" spc="15" dirty="0">
                <a:latin typeface="Times New Roman"/>
                <a:cs typeface="Times New Roman"/>
              </a:rPr>
              <a:t> </a:t>
            </a:r>
            <a:r>
              <a:rPr sz="200" spc="-15" dirty="0">
                <a:latin typeface="Times New Roman"/>
                <a:cs typeface="Times New Roman"/>
              </a:rPr>
              <a:t>В</a:t>
            </a:r>
            <a:r>
              <a:rPr sz="200" spc="-10" dirty="0">
                <a:latin typeface="Times New Roman"/>
                <a:cs typeface="Times New Roman"/>
              </a:rPr>
              <a:t>о</a:t>
            </a:r>
            <a:r>
              <a:rPr sz="200" spc="-15" dirty="0">
                <a:latin typeface="Times New Roman"/>
                <a:cs typeface="Times New Roman"/>
              </a:rPr>
              <a:t>д</a:t>
            </a:r>
            <a:r>
              <a:rPr sz="200" spc="-20" dirty="0">
                <a:latin typeface="Times New Roman"/>
                <a:cs typeface="Times New Roman"/>
              </a:rPr>
              <a:t>ни</a:t>
            </a:r>
            <a:r>
              <a:rPr sz="200" spc="-10" dirty="0">
                <a:latin typeface="Times New Roman"/>
                <a:cs typeface="Times New Roman"/>
              </a:rPr>
              <a:t>к</a:t>
            </a:r>
            <a:r>
              <a:rPr sz="200" spc="-20" dirty="0">
                <a:latin typeface="Times New Roman"/>
                <a:cs typeface="Times New Roman"/>
              </a:rPr>
              <a:t> </a:t>
            </a:r>
            <a:r>
              <a:rPr sz="200" spc="-15" dirty="0">
                <a:latin typeface="Times New Roman"/>
                <a:cs typeface="Times New Roman"/>
              </a:rPr>
              <a:t>1</a:t>
            </a:r>
            <a:endParaRPr sz="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200" spc="-10" dirty="0">
                <a:latin typeface="Times New Roman"/>
                <a:cs typeface="Times New Roman"/>
              </a:rPr>
              <a:t>48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943088" y="8881361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3</a:t>
            </a:r>
            <a:r>
              <a:rPr sz="200" spc="-15" dirty="0">
                <a:latin typeface="Times New Roman"/>
                <a:cs typeface="Times New Roman"/>
              </a:rPr>
              <a:t>4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759439" y="4653786"/>
            <a:ext cx="1453515" cy="21113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75" dirty="0">
                <a:latin typeface="Times New Roman"/>
                <a:cs typeface="Times New Roman"/>
              </a:rPr>
              <a:t>У</a:t>
            </a:r>
            <a:r>
              <a:rPr sz="1050" spc="-40" dirty="0">
                <a:latin typeface="Times New Roman"/>
                <a:cs typeface="Times New Roman"/>
              </a:rPr>
              <a:t>с</a:t>
            </a:r>
            <a:r>
              <a:rPr sz="1050" spc="-50" dirty="0">
                <a:latin typeface="Times New Roman"/>
                <a:cs typeface="Times New Roman"/>
              </a:rPr>
              <a:t>лов</a:t>
            </a:r>
            <a:r>
              <a:rPr sz="1050" spc="-35" dirty="0">
                <a:latin typeface="Times New Roman"/>
                <a:cs typeface="Times New Roman"/>
              </a:rPr>
              <a:t>н</a:t>
            </a:r>
            <a:r>
              <a:rPr sz="1050" spc="-55" dirty="0">
                <a:latin typeface="Times New Roman"/>
                <a:cs typeface="Times New Roman"/>
              </a:rPr>
              <a:t>ые</a:t>
            </a:r>
            <a:r>
              <a:rPr sz="1050" spc="5" dirty="0">
                <a:latin typeface="Times New Roman"/>
                <a:cs typeface="Times New Roman"/>
              </a:rPr>
              <a:t> </a:t>
            </a:r>
            <a:r>
              <a:rPr sz="1050" spc="-50" dirty="0">
                <a:latin typeface="Times New Roman"/>
                <a:cs typeface="Times New Roman"/>
              </a:rPr>
              <a:t>о</a:t>
            </a:r>
            <a:r>
              <a:rPr sz="1050" spc="-35" dirty="0">
                <a:latin typeface="Times New Roman"/>
                <a:cs typeface="Times New Roman"/>
              </a:rPr>
              <a:t>б</a:t>
            </a:r>
            <a:r>
              <a:rPr sz="1050" spc="-50" dirty="0">
                <a:latin typeface="Times New Roman"/>
                <a:cs typeface="Times New Roman"/>
              </a:rPr>
              <a:t>о</a:t>
            </a:r>
            <a:r>
              <a:rPr sz="1050" spc="-35" dirty="0">
                <a:latin typeface="Times New Roman"/>
                <a:cs typeface="Times New Roman"/>
              </a:rPr>
              <a:t>зн</a:t>
            </a:r>
            <a:r>
              <a:rPr sz="1050" spc="-90" dirty="0">
                <a:latin typeface="Times New Roman"/>
                <a:cs typeface="Times New Roman"/>
              </a:rPr>
              <a:t>а</a:t>
            </a:r>
            <a:r>
              <a:rPr sz="1050" spc="-55" dirty="0">
                <a:latin typeface="Times New Roman"/>
                <a:cs typeface="Times New Roman"/>
              </a:rPr>
              <a:t>ч</a:t>
            </a:r>
            <a:r>
              <a:rPr sz="1050" spc="-65" dirty="0">
                <a:latin typeface="Times New Roman"/>
                <a:cs typeface="Times New Roman"/>
              </a:rPr>
              <a:t>е</a:t>
            </a:r>
            <a:r>
              <a:rPr sz="1050" spc="-60" dirty="0">
                <a:latin typeface="Times New Roman"/>
                <a:cs typeface="Times New Roman"/>
              </a:rPr>
              <a:t>ни</a:t>
            </a:r>
            <a:r>
              <a:rPr sz="1050" spc="-45" dirty="0">
                <a:latin typeface="Times New Roman"/>
                <a:cs typeface="Times New Roman"/>
              </a:rPr>
              <a:t>я</a:t>
            </a:r>
            <a:endParaRPr sz="1050">
              <a:latin typeface="Times New Roman"/>
              <a:cs typeface="Times New Roman"/>
            </a:endParaRPr>
          </a:p>
          <a:p>
            <a:pPr marL="67310" marR="33655">
              <a:lnSpc>
                <a:spcPct val="160000"/>
              </a:lnSpc>
              <a:spcBef>
                <a:spcPts val="125"/>
              </a:spcBef>
            </a:pPr>
            <a:r>
              <a:rPr sz="600" spc="-30" dirty="0">
                <a:latin typeface="Times New Roman"/>
                <a:cs typeface="Times New Roman"/>
              </a:rPr>
              <a:t>Реализация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10" dirty="0">
                <a:latin typeface="Times New Roman"/>
                <a:cs typeface="Times New Roman"/>
              </a:rPr>
              <a:t>деревьев</a:t>
            </a:r>
            <a:r>
              <a:rPr sz="600" spc="-5" dirty="0">
                <a:latin typeface="Times New Roman"/>
                <a:cs typeface="Times New Roman"/>
              </a:rPr>
              <a:t> </a:t>
            </a:r>
            <a:r>
              <a:rPr sz="600" spc="-15" dirty="0">
                <a:latin typeface="Times New Roman"/>
                <a:cs typeface="Times New Roman"/>
              </a:rPr>
              <a:t>хвойных</a:t>
            </a:r>
            <a:r>
              <a:rPr sz="600" spc="-20" dirty="0">
                <a:latin typeface="Times New Roman"/>
                <a:cs typeface="Times New Roman"/>
              </a:rPr>
              <a:t> пород </a:t>
            </a:r>
            <a:r>
              <a:rPr sz="600" spc="-15" dirty="0">
                <a:latin typeface="Times New Roman"/>
                <a:cs typeface="Times New Roman"/>
              </a:rPr>
              <a:t> </a:t>
            </a:r>
            <a:r>
              <a:rPr sz="600" spc="-30" dirty="0">
                <a:latin typeface="Times New Roman"/>
                <a:cs typeface="Times New Roman"/>
              </a:rPr>
              <a:t>Р</a:t>
            </a:r>
            <a:r>
              <a:rPr sz="600" spc="-35" dirty="0">
                <a:latin typeface="Times New Roman"/>
                <a:cs typeface="Times New Roman"/>
              </a:rPr>
              <a:t>еа</a:t>
            </a:r>
            <a:r>
              <a:rPr sz="600" spc="-40" dirty="0">
                <a:latin typeface="Times New Roman"/>
                <a:cs typeface="Times New Roman"/>
              </a:rPr>
              <a:t>ли</a:t>
            </a:r>
            <a:r>
              <a:rPr sz="600" spc="-30" dirty="0">
                <a:latin typeface="Times New Roman"/>
                <a:cs typeface="Times New Roman"/>
              </a:rPr>
              <a:t>з</a:t>
            </a:r>
            <a:r>
              <a:rPr sz="600" spc="-35" dirty="0">
                <a:latin typeface="Times New Roman"/>
                <a:cs typeface="Times New Roman"/>
              </a:rPr>
              <a:t>а</a:t>
            </a:r>
            <a:r>
              <a:rPr sz="600" spc="-40" dirty="0">
                <a:latin typeface="Times New Roman"/>
                <a:cs typeface="Times New Roman"/>
              </a:rPr>
              <a:t>ци</a:t>
            </a:r>
            <a:r>
              <a:rPr sz="600" spc="-5" dirty="0">
                <a:latin typeface="Times New Roman"/>
                <a:cs typeface="Times New Roman"/>
              </a:rPr>
              <a:t>я</a:t>
            </a:r>
            <a:r>
              <a:rPr sz="600" spc="-70" dirty="0">
                <a:latin typeface="Times New Roman"/>
                <a:cs typeface="Times New Roman"/>
              </a:rPr>
              <a:t> </a:t>
            </a:r>
            <a:r>
              <a:rPr sz="600" spc="-35" dirty="0">
                <a:latin typeface="Times New Roman"/>
                <a:cs typeface="Times New Roman"/>
              </a:rPr>
              <a:t>к</a:t>
            </a:r>
            <a:r>
              <a:rPr sz="600" spc="-25" dirty="0">
                <a:latin typeface="Times New Roman"/>
                <a:cs typeface="Times New Roman"/>
              </a:rPr>
              <a:t>в</a:t>
            </a:r>
            <a:r>
              <a:rPr sz="600" spc="-10" dirty="0">
                <a:latin typeface="Times New Roman"/>
                <a:cs typeface="Times New Roman"/>
              </a:rPr>
              <a:t>ас</a:t>
            </a:r>
            <a:r>
              <a:rPr sz="600" spc="-5" dirty="0">
                <a:latin typeface="Times New Roman"/>
                <a:cs typeface="Times New Roman"/>
              </a:rPr>
              <a:t>а</a:t>
            </a:r>
            <a:r>
              <a:rPr sz="600" spc="-10" dirty="0">
                <a:latin typeface="Times New Roman"/>
                <a:cs typeface="Times New Roman"/>
              </a:rPr>
              <a:t> </a:t>
            </a:r>
            <a:r>
              <a:rPr sz="600" spc="-5" dirty="0">
                <a:latin typeface="Times New Roman"/>
                <a:cs typeface="Times New Roman"/>
              </a:rPr>
              <a:t>и</a:t>
            </a:r>
            <a:r>
              <a:rPr sz="600" spc="-15" dirty="0">
                <a:latin typeface="Times New Roman"/>
                <a:cs typeface="Times New Roman"/>
              </a:rPr>
              <a:t> г</a:t>
            </a:r>
            <a:r>
              <a:rPr sz="600" spc="-10" dirty="0">
                <a:latin typeface="Times New Roman"/>
                <a:cs typeface="Times New Roman"/>
              </a:rPr>
              <a:t>а</a:t>
            </a:r>
            <a:r>
              <a:rPr sz="600" spc="-5" dirty="0">
                <a:latin typeface="Times New Roman"/>
                <a:cs typeface="Times New Roman"/>
              </a:rPr>
              <a:t>з</a:t>
            </a:r>
            <a:r>
              <a:rPr sz="600" spc="-15" dirty="0">
                <a:latin typeface="Times New Roman"/>
                <a:cs typeface="Times New Roman"/>
              </a:rPr>
              <a:t>и</a:t>
            </a:r>
            <a:r>
              <a:rPr sz="600" spc="-20" dirty="0">
                <a:latin typeface="Times New Roman"/>
                <a:cs typeface="Times New Roman"/>
              </a:rPr>
              <a:t>ро</a:t>
            </a:r>
            <a:r>
              <a:rPr sz="600" dirty="0">
                <a:latin typeface="Times New Roman"/>
                <a:cs typeface="Times New Roman"/>
              </a:rPr>
              <a:t>в</a:t>
            </a:r>
            <a:r>
              <a:rPr sz="600" spc="-10" dirty="0">
                <a:latin typeface="Times New Roman"/>
                <a:cs typeface="Times New Roman"/>
              </a:rPr>
              <a:t>а</a:t>
            </a:r>
            <a:r>
              <a:rPr sz="600" spc="-15" dirty="0">
                <a:latin typeface="Times New Roman"/>
                <a:cs typeface="Times New Roman"/>
              </a:rPr>
              <a:t>нн</a:t>
            </a:r>
            <a:r>
              <a:rPr sz="600" spc="-25" dirty="0">
                <a:latin typeface="Times New Roman"/>
                <a:cs typeface="Times New Roman"/>
              </a:rPr>
              <a:t>ы</a:t>
            </a:r>
            <a:r>
              <a:rPr sz="600" spc="-5" dirty="0">
                <a:latin typeface="Times New Roman"/>
                <a:cs typeface="Times New Roman"/>
              </a:rPr>
              <a:t>х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15" dirty="0">
                <a:latin typeface="Times New Roman"/>
                <a:cs typeface="Times New Roman"/>
              </a:rPr>
              <a:t>н</a:t>
            </a:r>
            <a:r>
              <a:rPr sz="600" spc="-10" dirty="0">
                <a:latin typeface="Times New Roman"/>
                <a:cs typeface="Times New Roman"/>
              </a:rPr>
              <a:t>а</a:t>
            </a:r>
            <a:r>
              <a:rPr sz="600" spc="-15" dirty="0">
                <a:latin typeface="Times New Roman"/>
                <a:cs typeface="Times New Roman"/>
              </a:rPr>
              <a:t>пи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35" dirty="0">
                <a:latin typeface="Times New Roman"/>
                <a:cs typeface="Times New Roman"/>
              </a:rPr>
              <a:t>к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spc="-5" dirty="0">
                <a:latin typeface="Times New Roman"/>
                <a:cs typeface="Times New Roman"/>
              </a:rPr>
              <a:t>в  </a:t>
            </a:r>
            <a:r>
              <a:rPr sz="600" spc="-30" dirty="0">
                <a:latin typeface="Times New Roman"/>
                <a:cs typeface="Times New Roman"/>
              </a:rPr>
              <a:t>Р</a:t>
            </a:r>
            <a:r>
              <a:rPr sz="600" spc="-35" dirty="0">
                <a:latin typeface="Times New Roman"/>
                <a:cs typeface="Times New Roman"/>
              </a:rPr>
              <a:t>еа</a:t>
            </a:r>
            <a:r>
              <a:rPr sz="600" spc="-40" dirty="0">
                <a:latin typeface="Times New Roman"/>
                <a:cs typeface="Times New Roman"/>
              </a:rPr>
              <a:t>ли</a:t>
            </a:r>
            <a:r>
              <a:rPr sz="600" spc="-5" dirty="0">
                <a:latin typeface="Times New Roman"/>
                <a:cs typeface="Times New Roman"/>
              </a:rPr>
              <a:t>з</a:t>
            </a:r>
            <a:r>
              <a:rPr sz="600" spc="-10" dirty="0">
                <a:latin typeface="Times New Roman"/>
                <a:cs typeface="Times New Roman"/>
              </a:rPr>
              <a:t>а</a:t>
            </a:r>
            <a:r>
              <a:rPr sz="600" spc="-15" dirty="0">
                <a:latin typeface="Times New Roman"/>
                <a:cs typeface="Times New Roman"/>
              </a:rPr>
              <a:t>ци</a:t>
            </a:r>
            <a:r>
              <a:rPr sz="600" spc="-5" dirty="0">
                <a:latin typeface="Times New Roman"/>
                <a:cs typeface="Times New Roman"/>
              </a:rPr>
              <a:t>я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25" dirty="0">
                <a:latin typeface="Times New Roman"/>
                <a:cs typeface="Times New Roman"/>
              </a:rPr>
              <a:t>б</a:t>
            </a:r>
            <a:r>
              <a:rPr sz="600" spc="-10" dirty="0">
                <a:latin typeface="Times New Roman"/>
                <a:cs typeface="Times New Roman"/>
              </a:rPr>
              <a:t>а</a:t>
            </a:r>
            <a:r>
              <a:rPr sz="600" spc="-45" dirty="0">
                <a:latin typeface="Times New Roman"/>
                <a:cs typeface="Times New Roman"/>
              </a:rPr>
              <a:t>х</a:t>
            </a:r>
            <a:r>
              <a:rPr sz="600" spc="-20" dirty="0">
                <a:latin typeface="Times New Roman"/>
                <a:cs typeface="Times New Roman"/>
              </a:rPr>
              <a:t>ч</a:t>
            </a:r>
            <a:r>
              <a:rPr sz="600" spc="-10" dirty="0">
                <a:latin typeface="Times New Roman"/>
                <a:cs typeface="Times New Roman"/>
              </a:rPr>
              <a:t>е</a:t>
            </a:r>
            <a:r>
              <a:rPr sz="600" dirty="0">
                <a:latin typeface="Times New Roman"/>
                <a:cs typeface="Times New Roman"/>
              </a:rPr>
              <a:t>в</a:t>
            </a:r>
            <a:r>
              <a:rPr sz="600" spc="-25" dirty="0">
                <a:latin typeface="Times New Roman"/>
                <a:cs typeface="Times New Roman"/>
              </a:rPr>
              <a:t>ы</a:t>
            </a:r>
            <a:r>
              <a:rPr sz="600" spc="-5" dirty="0">
                <a:latin typeface="Times New Roman"/>
                <a:cs typeface="Times New Roman"/>
              </a:rPr>
              <a:t>х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10" dirty="0">
                <a:latin typeface="Times New Roman"/>
                <a:cs typeface="Times New Roman"/>
              </a:rPr>
              <a:t>к</a:t>
            </a:r>
            <a:r>
              <a:rPr sz="600" spc="-45" dirty="0">
                <a:latin typeface="Times New Roman"/>
                <a:cs typeface="Times New Roman"/>
              </a:rPr>
              <a:t>у</a:t>
            </a:r>
            <a:r>
              <a:rPr sz="600" spc="-20" dirty="0">
                <a:latin typeface="Times New Roman"/>
                <a:cs typeface="Times New Roman"/>
              </a:rPr>
              <a:t>л</a:t>
            </a:r>
            <a:r>
              <a:rPr sz="600" spc="-40" dirty="0">
                <a:latin typeface="Times New Roman"/>
                <a:cs typeface="Times New Roman"/>
              </a:rPr>
              <a:t>ь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20" dirty="0">
                <a:latin typeface="Times New Roman"/>
                <a:cs typeface="Times New Roman"/>
              </a:rPr>
              <a:t>у</a:t>
            </a:r>
            <a:r>
              <a:rPr sz="600" spc="-5" dirty="0">
                <a:latin typeface="Times New Roman"/>
                <a:cs typeface="Times New Roman"/>
              </a:rPr>
              <a:t>р</a:t>
            </a:r>
            <a:endParaRPr sz="600">
              <a:latin typeface="Times New Roman"/>
              <a:cs typeface="Times New Roman"/>
            </a:endParaRPr>
          </a:p>
          <a:p>
            <a:pPr marL="67310" marR="415925">
              <a:lnSpc>
                <a:spcPct val="160000"/>
              </a:lnSpc>
            </a:pPr>
            <a:r>
              <a:rPr sz="600" spc="-30" dirty="0">
                <a:latin typeface="Times New Roman"/>
                <a:cs typeface="Times New Roman"/>
              </a:rPr>
              <a:t>Р</a:t>
            </a:r>
            <a:r>
              <a:rPr sz="600" spc="-35" dirty="0">
                <a:latin typeface="Times New Roman"/>
                <a:cs typeface="Times New Roman"/>
              </a:rPr>
              <a:t>еа</a:t>
            </a:r>
            <a:r>
              <a:rPr sz="600" spc="-40" dirty="0">
                <a:latin typeface="Times New Roman"/>
                <a:cs typeface="Times New Roman"/>
              </a:rPr>
              <a:t>ли</a:t>
            </a:r>
            <a:r>
              <a:rPr sz="600" spc="-30" dirty="0">
                <a:latin typeface="Times New Roman"/>
                <a:cs typeface="Times New Roman"/>
              </a:rPr>
              <a:t>з</a:t>
            </a:r>
            <a:r>
              <a:rPr sz="600" spc="-35" dirty="0">
                <a:latin typeface="Times New Roman"/>
                <a:cs typeface="Times New Roman"/>
              </a:rPr>
              <a:t>а</a:t>
            </a:r>
            <a:r>
              <a:rPr sz="600" spc="-40" dirty="0">
                <a:latin typeface="Times New Roman"/>
                <a:cs typeface="Times New Roman"/>
              </a:rPr>
              <a:t>ц</a:t>
            </a:r>
            <a:r>
              <a:rPr sz="600" spc="-15" dirty="0">
                <a:latin typeface="Times New Roman"/>
                <a:cs typeface="Times New Roman"/>
              </a:rPr>
              <a:t>и</a:t>
            </a:r>
            <a:r>
              <a:rPr sz="600" spc="-5" dirty="0">
                <a:latin typeface="Times New Roman"/>
                <a:cs typeface="Times New Roman"/>
              </a:rPr>
              <a:t>я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15" dirty="0">
                <a:latin typeface="Times New Roman"/>
                <a:cs typeface="Times New Roman"/>
              </a:rPr>
              <a:t>п</a:t>
            </a:r>
            <a:r>
              <a:rPr sz="600" spc="-20" dirty="0">
                <a:latin typeface="Times New Roman"/>
                <a:cs typeface="Times New Roman"/>
              </a:rPr>
              <a:t>р</a:t>
            </a:r>
            <a:r>
              <a:rPr sz="600" spc="-45" dirty="0">
                <a:latin typeface="Times New Roman"/>
                <a:cs typeface="Times New Roman"/>
              </a:rPr>
              <a:t>о</a:t>
            </a:r>
            <a:r>
              <a:rPr sz="600" spc="-25" dirty="0">
                <a:latin typeface="Times New Roman"/>
                <a:cs typeface="Times New Roman"/>
              </a:rPr>
              <a:t>д</a:t>
            </a:r>
            <a:r>
              <a:rPr sz="600" spc="-20" dirty="0">
                <a:latin typeface="Times New Roman"/>
                <a:cs typeface="Times New Roman"/>
              </a:rPr>
              <a:t>у</a:t>
            </a:r>
            <a:r>
              <a:rPr sz="600" spc="-10" dirty="0">
                <a:latin typeface="Times New Roman"/>
                <a:cs typeface="Times New Roman"/>
              </a:rPr>
              <a:t>к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spc="-5" dirty="0">
                <a:latin typeface="Times New Roman"/>
                <a:cs typeface="Times New Roman"/>
              </a:rPr>
              <a:t>в </a:t>
            </a:r>
            <a:r>
              <a:rPr sz="600" spc="-15" dirty="0">
                <a:latin typeface="Times New Roman"/>
                <a:cs typeface="Times New Roman"/>
              </a:rPr>
              <a:t>пи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10" dirty="0">
                <a:latin typeface="Times New Roman"/>
                <a:cs typeface="Times New Roman"/>
              </a:rPr>
              <a:t>а</a:t>
            </a:r>
            <a:r>
              <a:rPr sz="600" spc="-15" dirty="0">
                <a:latin typeface="Times New Roman"/>
                <a:cs typeface="Times New Roman"/>
              </a:rPr>
              <a:t>ни</a:t>
            </a:r>
            <a:r>
              <a:rPr sz="600" spc="-5" dirty="0">
                <a:latin typeface="Times New Roman"/>
                <a:cs typeface="Times New Roman"/>
              </a:rPr>
              <a:t>я  </a:t>
            </a:r>
            <a:r>
              <a:rPr sz="600" spc="-30" dirty="0">
                <a:latin typeface="Times New Roman"/>
                <a:cs typeface="Times New Roman"/>
              </a:rPr>
              <a:t>Р</a:t>
            </a:r>
            <a:r>
              <a:rPr sz="600" spc="-35" dirty="0">
                <a:latin typeface="Times New Roman"/>
                <a:cs typeface="Times New Roman"/>
              </a:rPr>
              <a:t>еа</a:t>
            </a:r>
            <a:r>
              <a:rPr sz="600" spc="-40" dirty="0">
                <a:latin typeface="Times New Roman"/>
                <a:cs typeface="Times New Roman"/>
              </a:rPr>
              <a:t>ли</a:t>
            </a:r>
            <a:r>
              <a:rPr sz="600" spc="-30" dirty="0">
                <a:latin typeface="Times New Roman"/>
                <a:cs typeface="Times New Roman"/>
              </a:rPr>
              <a:t>з</a:t>
            </a:r>
            <a:r>
              <a:rPr sz="600" spc="-35" dirty="0">
                <a:latin typeface="Times New Roman"/>
                <a:cs typeface="Times New Roman"/>
              </a:rPr>
              <a:t>а</a:t>
            </a:r>
            <a:r>
              <a:rPr sz="600" spc="-40" dirty="0">
                <a:latin typeface="Times New Roman"/>
                <a:cs typeface="Times New Roman"/>
              </a:rPr>
              <a:t>ци</a:t>
            </a:r>
            <a:r>
              <a:rPr sz="600" spc="-5" dirty="0">
                <a:latin typeface="Times New Roman"/>
                <a:cs typeface="Times New Roman"/>
              </a:rPr>
              <a:t>я</a:t>
            </a:r>
            <a:r>
              <a:rPr sz="600" spc="-45" dirty="0">
                <a:latin typeface="Times New Roman"/>
                <a:cs typeface="Times New Roman"/>
              </a:rPr>
              <a:t> </a:t>
            </a:r>
            <a:r>
              <a:rPr sz="600" spc="-10" dirty="0">
                <a:latin typeface="Times New Roman"/>
                <a:cs typeface="Times New Roman"/>
              </a:rPr>
              <a:t>ф</a:t>
            </a:r>
            <a:r>
              <a:rPr sz="600" spc="-20" dirty="0">
                <a:latin typeface="Times New Roman"/>
                <a:cs typeface="Times New Roman"/>
              </a:rPr>
              <a:t>ру</a:t>
            </a:r>
            <a:r>
              <a:rPr sz="600" spc="-10" dirty="0">
                <a:latin typeface="Times New Roman"/>
                <a:cs typeface="Times New Roman"/>
              </a:rPr>
              <a:t>к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spc="-5" dirty="0">
                <a:latin typeface="Times New Roman"/>
                <a:cs typeface="Times New Roman"/>
              </a:rPr>
              <a:t>в и</a:t>
            </a:r>
            <a:r>
              <a:rPr sz="600" spc="-15" dirty="0">
                <a:latin typeface="Times New Roman"/>
                <a:cs typeface="Times New Roman"/>
              </a:rPr>
              <a:t> 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dirty="0">
                <a:latin typeface="Times New Roman"/>
                <a:cs typeface="Times New Roman"/>
              </a:rPr>
              <a:t>в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spc="-10" dirty="0">
                <a:latin typeface="Times New Roman"/>
                <a:cs typeface="Times New Roman"/>
              </a:rPr>
              <a:t>ще</a:t>
            </a:r>
            <a:r>
              <a:rPr sz="600" spc="-5" dirty="0">
                <a:latin typeface="Times New Roman"/>
                <a:cs typeface="Times New Roman"/>
              </a:rPr>
              <a:t>й</a:t>
            </a:r>
            <a:endParaRPr sz="600">
              <a:latin typeface="Times New Roman"/>
              <a:cs typeface="Times New Roman"/>
            </a:endParaRPr>
          </a:p>
          <a:p>
            <a:pPr marL="67310">
              <a:lnSpc>
                <a:spcPct val="100000"/>
              </a:lnSpc>
              <a:spcBef>
                <a:spcPts val="409"/>
              </a:spcBef>
            </a:pPr>
            <a:r>
              <a:rPr sz="600" spc="-30" dirty="0">
                <a:latin typeface="Times New Roman"/>
                <a:cs typeface="Times New Roman"/>
              </a:rPr>
              <a:t>Р</a:t>
            </a:r>
            <a:r>
              <a:rPr sz="600" spc="-35" dirty="0">
                <a:latin typeface="Times New Roman"/>
                <a:cs typeface="Times New Roman"/>
              </a:rPr>
              <a:t>еа</a:t>
            </a:r>
            <a:r>
              <a:rPr sz="600" spc="-40" dirty="0">
                <a:latin typeface="Times New Roman"/>
                <a:cs typeface="Times New Roman"/>
              </a:rPr>
              <a:t>ли</a:t>
            </a:r>
            <a:r>
              <a:rPr sz="600" spc="-30" dirty="0">
                <a:latin typeface="Times New Roman"/>
                <a:cs typeface="Times New Roman"/>
              </a:rPr>
              <a:t>з</a:t>
            </a:r>
            <a:r>
              <a:rPr sz="600" spc="-35" dirty="0">
                <a:latin typeface="Times New Roman"/>
                <a:cs typeface="Times New Roman"/>
              </a:rPr>
              <a:t>а</a:t>
            </a:r>
            <a:r>
              <a:rPr sz="600" spc="-15" dirty="0">
                <a:latin typeface="Times New Roman"/>
                <a:cs typeface="Times New Roman"/>
              </a:rPr>
              <a:t>ци</a:t>
            </a:r>
            <a:r>
              <a:rPr sz="600" spc="-5" dirty="0">
                <a:latin typeface="Times New Roman"/>
                <a:cs typeface="Times New Roman"/>
              </a:rPr>
              <a:t>я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25" dirty="0">
                <a:latin typeface="Times New Roman"/>
                <a:cs typeface="Times New Roman"/>
              </a:rPr>
              <a:t>м</a:t>
            </a:r>
            <a:r>
              <a:rPr sz="600" spc="-20" dirty="0">
                <a:latin typeface="Times New Roman"/>
                <a:cs typeface="Times New Roman"/>
              </a:rPr>
              <a:t>оло</a:t>
            </a:r>
            <a:r>
              <a:rPr sz="600" spc="-10" dirty="0">
                <a:latin typeface="Times New Roman"/>
                <a:cs typeface="Times New Roman"/>
              </a:rPr>
              <a:t>к</a:t>
            </a:r>
            <a:r>
              <a:rPr sz="600" spc="-5" dirty="0">
                <a:latin typeface="Times New Roman"/>
                <a:cs typeface="Times New Roman"/>
              </a:rPr>
              <a:t>а</a:t>
            </a:r>
            <a:r>
              <a:rPr sz="600" spc="-10" dirty="0">
                <a:latin typeface="Times New Roman"/>
                <a:cs typeface="Times New Roman"/>
              </a:rPr>
              <a:t> </a:t>
            </a:r>
            <a:r>
              <a:rPr sz="600" spc="-5" dirty="0">
                <a:latin typeface="Times New Roman"/>
                <a:cs typeface="Times New Roman"/>
              </a:rPr>
              <a:t>и</a:t>
            </a:r>
            <a:r>
              <a:rPr sz="600" spc="-15" dirty="0">
                <a:latin typeface="Times New Roman"/>
                <a:cs typeface="Times New Roman"/>
              </a:rPr>
              <a:t> </a:t>
            </a:r>
            <a:r>
              <a:rPr sz="600" spc="-25" dirty="0">
                <a:latin typeface="Times New Roman"/>
                <a:cs typeface="Times New Roman"/>
              </a:rPr>
              <a:t>м</a:t>
            </a:r>
            <a:r>
              <a:rPr sz="600" spc="-20" dirty="0">
                <a:latin typeface="Times New Roman"/>
                <a:cs typeface="Times New Roman"/>
              </a:rPr>
              <a:t>ол</a:t>
            </a:r>
            <a:r>
              <a:rPr sz="600" spc="-45" dirty="0">
                <a:latin typeface="Times New Roman"/>
                <a:cs typeface="Times New Roman"/>
              </a:rPr>
              <a:t>о</a:t>
            </a:r>
            <a:r>
              <a:rPr sz="600" spc="-20" dirty="0">
                <a:latin typeface="Times New Roman"/>
                <a:cs typeface="Times New Roman"/>
              </a:rPr>
              <a:t>ч</a:t>
            </a:r>
            <a:r>
              <a:rPr sz="600" spc="-15" dirty="0">
                <a:latin typeface="Times New Roman"/>
                <a:cs typeface="Times New Roman"/>
              </a:rPr>
              <a:t>н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spc="-5" dirty="0">
                <a:latin typeface="Times New Roman"/>
                <a:cs typeface="Times New Roman"/>
              </a:rPr>
              <a:t>й</a:t>
            </a:r>
            <a:r>
              <a:rPr sz="600" spc="-15" dirty="0">
                <a:latin typeface="Times New Roman"/>
                <a:cs typeface="Times New Roman"/>
              </a:rPr>
              <a:t> п</a:t>
            </a:r>
            <a:r>
              <a:rPr sz="600" spc="-20" dirty="0">
                <a:latin typeface="Times New Roman"/>
                <a:cs typeface="Times New Roman"/>
              </a:rPr>
              <a:t>р</a:t>
            </a:r>
            <a:r>
              <a:rPr sz="600" spc="-45" dirty="0">
                <a:latin typeface="Times New Roman"/>
                <a:cs typeface="Times New Roman"/>
              </a:rPr>
              <a:t>о</a:t>
            </a:r>
            <a:r>
              <a:rPr sz="600" spc="-25" dirty="0">
                <a:latin typeface="Times New Roman"/>
                <a:cs typeface="Times New Roman"/>
              </a:rPr>
              <a:t>д</a:t>
            </a:r>
            <a:r>
              <a:rPr sz="600" spc="-20" dirty="0">
                <a:latin typeface="Times New Roman"/>
                <a:cs typeface="Times New Roman"/>
              </a:rPr>
              <a:t>у</a:t>
            </a:r>
            <a:r>
              <a:rPr sz="600" spc="-10" dirty="0">
                <a:latin typeface="Times New Roman"/>
                <a:cs typeface="Times New Roman"/>
              </a:rPr>
              <a:t>к</a:t>
            </a:r>
            <a:r>
              <a:rPr sz="600" spc="-15" dirty="0">
                <a:latin typeface="Times New Roman"/>
                <a:cs typeface="Times New Roman"/>
              </a:rPr>
              <a:t>ци</a:t>
            </a:r>
            <a:r>
              <a:rPr sz="600" spc="-5" dirty="0">
                <a:latin typeface="Times New Roman"/>
                <a:cs typeface="Times New Roman"/>
              </a:rPr>
              <a:t>и</a:t>
            </a:r>
            <a:endParaRPr sz="600">
              <a:latin typeface="Times New Roman"/>
              <a:cs typeface="Times New Roman"/>
            </a:endParaRPr>
          </a:p>
          <a:p>
            <a:pPr marL="67310" marR="5080">
              <a:lnSpc>
                <a:spcPct val="160000"/>
              </a:lnSpc>
              <a:spcBef>
                <a:spcPts val="45"/>
              </a:spcBef>
            </a:pPr>
            <a:r>
              <a:rPr sz="600" spc="-30" dirty="0">
                <a:latin typeface="Times New Roman"/>
                <a:cs typeface="Times New Roman"/>
              </a:rPr>
              <a:t>Р</a:t>
            </a:r>
            <a:r>
              <a:rPr sz="600" spc="-35" dirty="0">
                <a:latin typeface="Times New Roman"/>
                <a:cs typeface="Times New Roman"/>
              </a:rPr>
              <a:t>еа</a:t>
            </a:r>
            <a:r>
              <a:rPr sz="600" spc="-40" dirty="0">
                <a:latin typeface="Times New Roman"/>
                <a:cs typeface="Times New Roman"/>
              </a:rPr>
              <a:t>ли</a:t>
            </a:r>
            <a:r>
              <a:rPr sz="600" spc="-30" dirty="0">
                <a:latin typeface="Times New Roman"/>
                <a:cs typeface="Times New Roman"/>
              </a:rPr>
              <a:t>з</a:t>
            </a:r>
            <a:r>
              <a:rPr sz="600" spc="-35" dirty="0">
                <a:latin typeface="Times New Roman"/>
                <a:cs typeface="Times New Roman"/>
              </a:rPr>
              <a:t>а</a:t>
            </a:r>
            <a:r>
              <a:rPr sz="600" spc="-40" dirty="0">
                <a:latin typeface="Times New Roman"/>
                <a:cs typeface="Times New Roman"/>
              </a:rPr>
              <a:t>ци</a:t>
            </a:r>
            <a:r>
              <a:rPr sz="600" spc="-5" dirty="0">
                <a:latin typeface="Times New Roman"/>
                <a:cs typeface="Times New Roman"/>
              </a:rPr>
              <a:t>я</a:t>
            </a:r>
            <a:r>
              <a:rPr sz="600" spc="-70" dirty="0">
                <a:latin typeface="Times New Roman"/>
                <a:cs typeface="Times New Roman"/>
              </a:rPr>
              <a:t> </a:t>
            </a:r>
            <a:r>
              <a:rPr sz="600" spc="-15" dirty="0">
                <a:latin typeface="Times New Roman"/>
                <a:cs typeface="Times New Roman"/>
              </a:rPr>
              <a:t>ц</a:t>
            </a:r>
            <a:r>
              <a:rPr sz="600" dirty="0">
                <a:latin typeface="Times New Roman"/>
                <a:cs typeface="Times New Roman"/>
              </a:rPr>
              <a:t>в</a:t>
            </a:r>
            <a:r>
              <a:rPr sz="600" spc="-10" dirty="0">
                <a:latin typeface="Times New Roman"/>
                <a:cs typeface="Times New Roman"/>
              </a:rPr>
              <a:t>е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spc="-5" dirty="0">
                <a:latin typeface="Times New Roman"/>
                <a:cs typeface="Times New Roman"/>
              </a:rPr>
              <a:t>в и</a:t>
            </a:r>
            <a:r>
              <a:rPr sz="600" spc="-15" dirty="0">
                <a:latin typeface="Times New Roman"/>
                <a:cs typeface="Times New Roman"/>
              </a:rPr>
              <a:t> ц</a:t>
            </a:r>
            <a:r>
              <a:rPr sz="600" dirty="0">
                <a:latin typeface="Times New Roman"/>
                <a:cs typeface="Times New Roman"/>
              </a:rPr>
              <a:t>в</a:t>
            </a:r>
            <a:r>
              <a:rPr sz="600" spc="-10" dirty="0">
                <a:latin typeface="Times New Roman"/>
                <a:cs typeface="Times New Roman"/>
              </a:rPr>
              <a:t>е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45" dirty="0">
                <a:latin typeface="Times New Roman"/>
                <a:cs typeface="Times New Roman"/>
              </a:rPr>
              <a:t>о</a:t>
            </a:r>
            <a:r>
              <a:rPr sz="600" spc="-20" dirty="0">
                <a:latin typeface="Times New Roman"/>
                <a:cs typeface="Times New Roman"/>
              </a:rPr>
              <a:t>ч</a:t>
            </a:r>
            <a:r>
              <a:rPr sz="600" spc="-15" dirty="0">
                <a:latin typeface="Times New Roman"/>
                <a:cs typeface="Times New Roman"/>
              </a:rPr>
              <a:t>н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spc="-5" dirty="0">
                <a:latin typeface="Times New Roman"/>
                <a:cs typeface="Times New Roman"/>
              </a:rPr>
              <a:t>й</a:t>
            </a:r>
            <a:r>
              <a:rPr sz="600" spc="-15" dirty="0">
                <a:latin typeface="Times New Roman"/>
                <a:cs typeface="Times New Roman"/>
              </a:rPr>
              <a:t> </a:t>
            </a:r>
            <a:r>
              <a:rPr sz="600" spc="-20" dirty="0">
                <a:latin typeface="Times New Roman"/>
                <a:cs typeface="Times New Roman"/>
              </a:rPr>
              <a:t>р</a:t>
            </a:r>
            <a:r>
              <a:rPr sz="600" spc="-10" dirty="0">
                <a:latin typeface="Times New Roman"/>
                <a:cs typeface="Times New Roman"/>
              </a:rPr>
              <a:t>асса</a:t>
            </a:r>
            <a:r>
              <a:rPr sz="600" spc="-25" dirty="0">
                <a:latin typeface="Times New Roman"/>
                <a:cs typeface="Times New Roman"/>
              </a:rPr>
              <a:t>д</a:t>
            </a:r>
            <a:r>
              <a:rPr sz="600" spc="-5" dirty="0">
                <a:latin typeface="Times New Roman"/>
                <a:cs typeface="Times New Roman"/>
              </a:rPr>
              <a:t>ы  </a:t>
            </a:r>
            <a:r>
              <a:rPr sz="600" spc="-30" dirty="0">
                <a:latin typeface="Times New Roman"/>
                <a:cs typeface="Times New Roman"/>
              </a:rPr>
              <a:t>Р</a:t>
            </a:r>
            <a:r>
              <a:rPr sz="600" spc="-35" dirty="0">
                <a:latin typeface="Times New Roman"/>
                <a:cs typeface="Times New Roman"/>
              </a:rPr>
              <a:t>еа</a:t>
            </a:r>
            <a:r>
              <a:rPr sz="600" spc="-40" dirty="0">
                <a:latin typeface="Times New Roman"/>
                <a:cs typeface="Times New Roman"/>
              </a:rPr>
              <a:t>ли</a:t>
            </a:r>
            <a:r>
              <a:rPr sz="600" spc="-30" dirty="0">
                <a:latin typeface="Times New Roman"/>
                <a:cs typeface="Times New Roman"/>
              </a:rPr>
              <a:t>з</a:t>
            </a:r>
            <a:r>
              <a:rPr sz="600" spc="-35" dirty="0">
                <a:latin typeface="Times New Roman"/>
                <a:cs typeface="Times New Roman"/>
              </a:rPr>
              <a:t>а</a:t>
            </a:r>
            <a:r>
              <a:rPr sz="600" spc="-40" dirty="0">
                <a:latin typeface="Times New Roman"/>
                <a:cs typeface="Times New Roman"/>
              </a:rPr>
              <a:t>ци</a:t>
            </a:r>
            <a:r>
              <a:rPr sz="600" spc="-5" dirty="0">
                <a:latin typeface="Times New Roman"/>
                <a:cs typeface="Times New Roman"/>
              </a:rPr>
              <a:t>я</a:t>
            </a:r>
            <a:r>
              <a:rPr sz="600" spc="-70" dirty="0">
                <a:latin typeface="Times New Roman"/>
                <a:cs typeface="Times New Roman"/>
              </a:rPr>
              <a:t> </a:t>
            </a:r>
            <a:r>
              <a:rPr sz="600" spc="-40" dirty="0">
                <a:latin typeface="Times New Roman"/>
                <a:cs typeface="Times New Roman"/>
              </a:rPr>
              <a:t>н</a:t>
            </a:r>
            <a:r>
              <a:rPr sz="600" spc="-10" dirty="0">
                <a:latin typeface="Times New Roman"/>
                <a:cs typeface="Times New Roman"/>
              </a:rPr>
              <a:t>е</a:t>
            </a:r>
            <a:r>
              <a:rPr sz="600" spc="-15" dirty="0">
                <a:latin typeface="Times New Roman"/>
                <a:cs typeface="Times New Roman"/>
              </a:rPr>
              <a:t>п</a:t>
            </a:r>
            <a:r>
              <a:rPr sz="600" spc="-20" dirty="0">
                <a:latin typeface="Times New Roman"/>
                <a:cs typeface="Times New Roman"/>
              </a:rPr>
              <a:t>р</a:t>
            </a:r>
            <a:r>
              <a:rPr sz="600" spc="-45" dirty="0">
                <a:latin typeface="Times New Roman"/>
                <a:cs typeface="Times New Roman"/>
              </a:rPr>
              <a:t>о</a:t>
            </a:r>
            <a:r>
              <a:rPr sz="600" spc="-25" dirty="0">
                <a:latin typeface="Times New Roman"/>
                <a:cs typeface="Times New Roman"/>
              </a:rPr>
              <a:t>д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dirty="0">
                <a:latin typeface="Times New Roman"/>
                <a:cs typeface="Times New Roman"/>
              </a:rPr>
              <a:t>в</a:t>
            </a:r>
            <a:r>
              <a:rPr sz="600" spc="-20" dirty="0">
                <a:latin typeface="Times New Roman"/>
                <a:cs typeface="Times New Roman"/>
              </a:rPr>
              <a:t>ол</a:t>
            </a:r>
            <a:r>
              <a:rPr sz="600" spc="-15" dirty="0">
                <a:latin typeface="Times New Roman"/>
                <a:cs typeface="Times New Roman"/>
              </a:rPr>
              <a:t>ь</a:t>
            </a:r>
            <a:r>
              <a:rPr sz="600" spc="-10" dirty="0">
                <a:latin typeface="Times New Roman"/>
                <a:cs typeface="Times New Roman"/>
              </a:rPr>
              <a:t>с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dirty="0">
                <a:latin typeface="Times New Roman"/>
                <a:cs typeface="Times New Roman"/>
              </a:rPr>
              <a:t>в</a:t>
            </a:r>
            <a:r>
              <a:rPr sz="600" spc="-10" dirty="0">
                <a:latin typeface="Times New Roman"/>
                <a:cs typeface="Times New Roman"/>
              </a:rPr>
              <a:t>е</a:t>
            </a:r>
            <a:r>
              <a:rPr sz="600" spc="-15" dirty="0">
                <a:latin typeface="Times New Roman"/>
                <a:cs typeface="Times New Roman"/>
              </a:rPr>
              <a:t>нн</a:t>
            </a:r>
            <a:r>
              <a:rPr sz="600" spc="-25" dirty="0">
                <a:latin typeface="Times New Roman"/>
                <a:cs typeface="Times New Roman"/>
              </a:rPr>
              <a:t>ы</a:t>
            </a:r>
            <a:r>
              <a:rPr sz="600" spc="-5" dirty="0">
                <a:latin typeface="Times New Roman"/>
                <a:cs typeface="Times New Roman"/>
              </a:rPr>
              <a:t>х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dirty="0">
                <a:latin typeface="Times New Roman"/>
                <a:cs typeface="Times New Roman"/>
              </a:rPr>
              <a:t>в</a:t>
            </a:r>
            <a:r>
              <a:rPr sz="600" spc="-10" dirty="0">
                <a:latin typeface="Times New Roman"/>
                <a:cs typeface="Times New Roman"/>
              </a:rPr>
              <a:t>а</a:t>
            </a:r>
            <a:r>
              <a:rPr sz="600" spc="-20" dirty="0">
                <a:latin typeface="Times New Roman"/>
                <a:cs typeface="Times New Roman"/>
              </a:rPr>
              <a:t>ро</a:t>
            </a:r>
            <a:r>
              <a:rPr sz="600" spc="-5" dirty="0">
                <a:latin typeface="Times New Roman"/>
                <a:cs typeface="Times New Roman"/>
              </a:rPr>
              <a:t>в</a:t>
            </a:r>
            <a:endParaRPr sz="600">
              <a:latin typeface="Times New Roman"/>
              <a:cs typeface="Times New Roman"/>
            </a:endParaRPr>
          </a:p>
          <a:p>
            <a:pPr marL="67310">
              <a:lnSpc>
                <a:spcPct val="100000"/>
              </a:lnSpc>
              <a:spcBef>
                <a:spcPts val="385"/>
              </a:spcBef>
            </a:pPr>
            <a:r>
              <a:rPr sz="600" spc="-30" dirty="0">
                <a:latin typeface="Times New Roman"/>
                <a:cs typeface="Times New Roman"/>
              </a:rPr>
              <a:t>Р</a:t>
            </a:r>
            <a:r>
              <a:rPr sz="600" spc="-35" dirty="0">
                <a:latin typeface="Times New Roman"/>
                <a:cs typeface="Times New Roman"/>
              </a:rPr>
              <a:t>еа</a:t>
            </a:r>
            <a:r>
              <a:rPr sz="600" spc="-40" dirty="0">
                <a:latin typeface="Times New Roman"/>
                <a:cs typeface="Times New Roman"/>
              </a:rPr>
              <a:t>ли</a:t>
            </a:r>
            <a:r>
              <a:rPr sz="600" spc="-30" dirty="0">
                <a:latin typeface="Times New Roman"/>
                <a:cs typeface="Times New Roman"/>
              </a:rPr>
              <a:t>з</a:t>
            </a:r>
            <a:r>
              <a:rPr sz="600" spc="-35" dirty="0">
                <a:latin typeface="Times New Roman"/>
                <a:cs typeface="Times New Roman"/>
              </a:rPr>
              <a:t>а</a:t>
            </a:r>
            <a:r>
              <a:rPr sz="600" spc="-40" dirty="0">
                <a:latin typeface="Times New Roman"/>
                <a:cs typeface="Times New Roman"/>
              </a:rPr>
              <a:t>ци</a:t>
            </a:r>
            <a:r>
              <a:rPr sz="600" spc="-5" dirty="0">
                <a:latin typeface="Times New Roman"/>
                <a:cs typeface="Times New Roman"/>
              </a:rPr>
              <a:t>я</a:t>
            </a:r>
            <a:r>
              <a:rPr sz="600" spc="-45" dirty="0">
                <a:latin typeface="Times New Roman"/>
                <a:cs typeface="Times New Roman"/>
              </a:rPr>
              <a:t> </a:t>
            </a:r>
            <a:r>
              <a:rPr sz="600" spc="-15" dirty="0">
                <a:latin typeface="Times New Roman"/>
                <a:cs typeface="Times New Roman"/>
              </a:rPr>
              <a:t>г</a:t>
            </a:r>
            <a:r>
              <a:rPr sz="600" spc="-10" dirty="0">
                <a:latin typeface="Times New Roman"/>
                <a:cs typeface="Times New Roman"/>
              </a:rPr>
              <a:t>а</a:t>
            </a:r>
            <a:r>
              <a:rPr sz="600" spc="-5" dirty="0">
                <a:latin typeface="Times New Roman"/>
                <a:cs typeface="Times New Roman"/>
              </a:rPr>
              <a:t>з</a:t>
            </a:r>
            <a:r>
              <a:rPr sz="600" spc="-10" dirty="0">
                <a:latin typeface="Times New Roman"/>
                <a:cs typeface="Times New Roman"/>
              </a:rPr>
              <a:t>е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15" dirty="0">
                <a:latin typeface="Times New Roman"/>
                <a:cs typeface="Times New Roman"/>
              </a:rPr>
              <a:t>н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spc="-5" dirty="0">
                <a:latin typeface="Times New Roman"/>
                <a:cs typeface="Times New Roman"/>
              </a:rPr>
              <a:t>-</a:t>
            </a:r>
            <a:r>
              <a:rPr sz="600" spc="-15" dirty="0">
                <a:latin typeface="Times New Roman"/>
                <a:cs typeface="Times New Roman"/>
              </a:rPr>
              <a:t> ж</a:t>
            </a:r>
            <a:r>
              <a:rPr sz="600" spc="-20" dirty="0">
                <a:latin typeface="Times New Roman"/>
                <a:cs typeface="Times New Roman"/>
              </a:rPr>
              <a:t>ур</a:t>
            </a:r>
            <a:r>
              <a:rPr sz="600" spc="-15" dirty="0">
                <a:latin typeface="Times New Roman"/>
                <a:cs typeface="Times New Roman"/>
              </a:rPr>
              <a:t>н</a:t>
            </a:r>
            <a:r>
              <a:rPr sz="600" spc="-10" dirty="0">
                <a:latin typeface="Times New Roman"/>
                <a:cs typeface="Times New Roman"/>
              </a:rPr>
              <a:t>а</a:t>
            </a:r>
            <a:r>
              <a:rPr sz="600" spc="-20" dirty="0">
                <a:latin typeface="Times New Roman"/>
                <a:cs typeface="Times New Roman"/>
              </a:rPr>
              <a:t>л</a:t>
            </a:r>
            <a:r>
              <a:rPr sz="600" spc="-15" dirty="0">
                <a:latin typeface="Times New Roman"/>
                <a:cs typeface="Times New Roman"/>
              </a:rPr>
              <a:t>ьн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spc="-5" dirty="0">
                <a:latin typeface="Times New Roman"/>
                <a:cs typeface="Times New Roman"/>
              </a:rPr>
              <a:t>й</a:t>
            </a:r>
            <a:r>
              <a:rPr sz="600" spc="-15" dirty="0">
                <a:latin typeface="Times New Roman"/>
                <a:cs typeface="Times New Roman"/>
              </a:rPr>
              <a:t> п</a:t>
            </a:r>
            <a:r>
              <a:rPr sz="600" spc="-20" dirty="0">
                <a:latin typeface="Times New Roman"/>
                <a:cs typeface="Times New Roman"/>
              </a:rPr>
              <a:t>р</a:t>
            </a:r>
            <a:r>
              <a:rPr sz="600" spc="-45" dirty="0">
                <a:latin typeface="Times New Roman"/>
                <a:cs typeface="Times New Roman"/>
              </a:rPr>
              <a:t>о</a:t>
            </a:r>
            <a:r>
              <a:rPr sz="600" spc="-25" dirty="0">
                <a:latin typeface="Times New Roman"/>
                <a:cs typeface="Times New Roman"/>
              </a:rPr>
              <a:t>д</a:t>
            </a:r>
            <a:r>
              <a:rPr sz="600" spc="-20" dirty="0">
                <a:latin typeface="Times New Roman"/>
                <a:cs typeface="Times New Roman"/>
              </a:rPr>
              <a:t>у</a:t>
            </a:r>
            <a:r>
              <a:rPr sz="600" spc="-10" dirty="0">
                <a:latin typeface="Times New Roman"/>
                <a:cs typeface="Times New Roman"/>
              </a:rPr>
              <a:t>к</a:t>
            </a:r>
            <a:r>
              <a:rPr sz="600" spc="-15" dirty="0">
                <a:latin typeface="Times New Roman"/>
                <a:cs typeface="Times New Roman"/>
              </a:rPr>
              <a:t>ци</a:t>
            </a:r>
            <a:r>
              <a:rPr sz="600" spc="-5" dirty="0">
                <a:latin typeface="Times New Roman"/>
                <a:cs typeface="Times New Roman"/>
              </a:rPr>
              <a:t>и</a:t>
            </a:r>
            <a:endParaRPr sz="600">
              <a:latin typeface="Times New Roman"/>
              <a:cs typeface="Times New Roman"/>
            </a:endParaRPr>
          </a:p>
          <a:p>
            <a:pPr marL="67310" marR="190500">
              <a:lnSpc>
                <a:spcPct val="98300"/>
              </a:lnSpc>
              <a:spcBef>
                <a:spcPts val="180"/>
              </a:spcBef>
            </a:pPr>
            <a:r>
              <a:rPr sz="600" spc="-30" dirty="0">
                <a:latin typeface="Times New Roman"/>
                <a:cs typeface="Times New Roman"/>
              </a:rPr>
              <a:t>Р</a:t>
            </a:r>
            <a:r>
              <a:rPr sz="600" spc="-35" dirty="0">
                <a:latin typeface="Times New Roman"/>
                <a:cs typeface="Times New Roman"/>
              </a:rPr>
              <a:t>еа</a:t>
            </a:r>
            <a:r>
              <a:rPr sz="600" spc="-40" dirty="0">
                <a:latin typeface="Times New Roman"/>
                <a:cs typeface="Times New Roman"/>
              </a:rPr>
              <a:t>ли</a:t>
            </a:r>
            <a:r>
              <a:rPr sz="600" spc="-30" dirty="0">
                <a:latin typeface="Times New Roman"/>
                <a:cs typeface="Times New Roman"/>
              </a:rPr>
              <a:t>з</a:t>
            </a:r>
            <a:r>
              <a:rPr sz="600" spc="-35" dirty="0">
                <a:latin typeface="Times New Roman"/>
                <a:cs typeface="Times New Roman"/>
              </a:rPr>
              <a:t>а</a:t>
            </a:r>
            <a:r>
              <a:rPr sz="600" spc="-40" dirty="0">
                <a:latin typeface="Times New Roman"/>
                <a:cs typeface="Times New Roman"/>
              </a:rPr>
              <a:t>ци</a:t>
            </a:r>
            <a:r>
              <a:rPr sz="600" spc="-5" dirty="0">
                <a:latin typeface="Times New Roman"/>
                <a:cs typeface="Times New Roman"/>
              </a:rPr>
              <a:t>я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15" dirty="0">
                <a:latin typeface="Times New Roman"/>
                <a:cs typeface="Times New Roman"/>
              </a:rPr>
              <a:t>п</a:t>
            </a:r>
            <a:r>
              <a:rPr sz="600" spc="-20" dirty="0">
                <a:latin typeface="Times New Roman"/>
                <a:cs typeface="Times New Roman"/>
              </a:rPr>
              <a:t>р</a:t>
            </a:r>
            <a:r>
              <a:rPr sz="600" spc="-10" dirty="0">
                <a:latin typeface="Times New Roman"/>
                <a:cs typeface="Times New Roman"/>
              </a:rPr>
              <a:t>е</a:t>
            </a:r>
            <a:r>
              <a:rPr sz="600" spc="-25" dirty="0">
                <a:latin typeface="Times New Roman"/>
                <a:cs typeface="Times New Roman"/>
              </a:rPr>
              <a:t>дм</a:t>
            </a:r>
            <a:r>
              <a:rPr sz="600" spc="-10" dirty="0">
                <a:latin typeface="Times New Roman"/>
                <a:cs typeface="Times New Roman"/>
              </a:rPr>
              <a:t>е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spc="-5" dirty="0">
                <a:latin typeface="Times New Roman"/>
                <a:cs typeface="Times New Roman"/>
              </a:rPr>
              <a:t>в и</a:t>
            </a:r>
            <a:r>
              <a:rPr sz="600" spc="-15" dirty="0">
                <a:latin typeface="Times New Roman"/>
                <a:cs typeface="Times New Roman"/>
              </a:rPr>
              <a:t> </a:t>
            </a:r>
            <a:r>
              <a:rPr sz="600" spc="-20" dirty="0">
                <a:latin typeface="Times New Roman"/>
                <a:cs typeface="Times New Roman"/>
              </a:rPr>
              <a:t>л</a:t>
            </a:r>
            <a:r>
              <a:rPr sz="600" spc="-15" dirty="0">
                <a:latin typeface="Times New Roman"/>
                <a:cs typeface="Times New Roman"/>
              </a:rPr>
              <a:t>и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10" dirty="0">
                <a:latin typeface="Times New Roman"/>
                <a:cs typeface="Times New Roman"/>
              </a:rPr>
              <a:t>е</a:t>
            </a:r>
            <a:r>
              <a:rPr sz="600" spc="-20" dirty="0">
                <a:latin typeface="Times New Roman"/>
                <a:cs typeface="Times New Roman"/>
              </a:rPr>
              <a:t>р</a:t>
            </a:r>
            <a:r>
              <a:rPr sz="600" spc="-35" dirty="0">
                <a:latin typeface="Times New Roman"/>
                <a:cs typeface="Times New Roman"/>
              </a:rPr>
              <a:t>а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20" dirty="0">
                <a:latin typeface="Times New Roman"/>
                <a:cs typeface="Times New Roman"/>
              </a:rPr>
              <a:t>ур</a:t>
            </a:r>
            <a:r>
              <a:rPr sz="600" spc="-5" dirty="0">
                <a:latin typeface="Times New Roman"/>
                <a:cs typeface="Times New Roman"/>
              </a:rPr>
              <a:t>ы  </a:t>
            </a:r>
            <a:r>
              <a:rPr sz="600" spc="-25" dirty="0">
                <a:latin typeface="Times New Roman"/>
                <a:cs typeface="Times New Roman"/>
              </a:rPr>
              <a:t>православного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15" dirty="0">
                <a:latin typeface="Times New Roman"/>
                <a:cs typeface="Times New Roman"/>
              </a:rPr>
              <a:t>религиозного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15" dirty="0">
                <a:latin typeface="Times New Roman"/>
                <a:cs typeface="Times New Roman"/>
              </a:rPr>
              <a:t>значения </a:t>
            </a:r>
            <a:r>
              <a:rPr sz="600" spc="-135" dirty="0">
                <a:latin typeface="Times New Roman"/>
                <a:cs typeface="Times New Roman"/>
              </a:rPr>
              <a:t> </a:t>
            </a:r>
            <a:r>
              <a:rPr sz="600" spc="-30" dirty="0">
                <a:latin typeface="Times New Roman"/>
                <a:cs typeface="Times New Roman"/>
              </a:rPr>
              <a:t>А</a:t>
            </a:r>
            <a:r>
              <a:rPr sz="600" spc="-50" dirty="0">
                <a:latin typeface="Times New Roman"/>
                <a:cs typeface="Times New Roman"/>
              </a:rPr>
              <a:t>в</a:t>
            </a:r>
            <a:r>
              <a:rPr sz="600" spc="-30" dirty="0">
                <a:latin typeface="Times New Roman"/>
                <a:cs typeface="Times New Roman"/>
              </a:rPr>
              <a:t>т</a:t>
            </a:r>
            <a:r>
              <a:rPr sz="600" spc="-45" dirty="0">
                <a:latin typeface="Times New Roman"/>
                <a:cs typeface="Times New Roman"/>
              </a:rPr>
              <a:t>о</a:t>
            </a:r>
            <a:r>
              <a:rPr sz="600" spc="-50" dirty="0">
                <a:latin typeface="Times New Roman"/>
                <a:cs typeface="Times New Roman"/>
              </a:rPr>
              <a:t>м</a:t>
            </a:r>
            <a:r>
              <a:rPr sz="600" spc="-35" dirty="0">
                <a:latin typeface="Times New Roman"/>
                <a:cs typeface="Times New Roman"/>
              </a:rPr>
              <a:t>ага</a:t>
            </a:r>
            <a:r>
              <a:rPr sz="600" spc="-5" dirty="0">
                <a:latin typeface="Times New Roman"/>
                <a:cs typeface="Times New Roman"/>
              </a:rPr>
              <a:t>з</a:t>
            </a:r>
            <a:r>
              <a:rPr sz="600" spc="-15" dirty="0">
                <a:latin typeface="Times New Roman"/>
                <a:cs typeface="Times New Roman"/>
              </a:rPr>
              <a:t>и</a:t>
            </a:r>
            <a:r>
              <a:rPr sz="600" spc="-5" dirty="0">
                <a:latin typeface="Times New Roman"/>
                <a:cs typeface="Times New Roman"/>
              </a:rPr>
              <a:t>н</a:t>
            </a:r>
            <a:r>
              <a:rPr sz="600" spc="-15" dirty="0">
                <a:latin typeface="Times New Roman"/>
                <a:cs typeface="Times New Roman"/>
              </a:rPr>
              <a:t> (</a:t>
            </a:r>
            <a:r>
              <a:rPr sz="600" dirty="0">
                <a:latin typeface="Times New Roman"/>
                <a:cs typeface="Times New Roman"/>
              </a:rPr>
              <a:t>в</a:t>
            </a:r>
            <a:r>
              <a:rPr sz="600" spc="-25" dirty="0">
                <a:latin typeface="Times New Roman"/>
                <a:cs typeface="Times New Roman"/>
              </a:rPr>
              <a:t>ы</a:t>
            </a:r>
            <a:r>
              <a:rPr sz="600" spc="-10" dirty="0">
                <a:latin typeface="Times New Roman"/>
                <a:cs typeface="Times New Roman"/>
              </a:rPr>
              <a:t>е</a:t>
            </a:r>
            <a:r>
              <a:rPr sz="600" spc="-5" dirty="0">
                <a:latin typeface="Times New Roman"/>
                <a:cs typeface="Times New Roman"/>
              </a:rPr>
              <a:t>з</a:t>
            </a:r>
            <a:r>
              <a:rPr sz="600" spc="-25" dirty="0">
                <a:latin typeface="Times New Roman"/>
                <a:cs typeface="Times New Roman"/>
              </a:rPr>
              <a:t>д</a:t>
            </a:r>
            <a:r>
              <a:rPr sz="600" spc="-15" dirty="0">
                <a:latin typeface="Times New Roman"/>
                <a:cs typeface="Times New Roman"/>
              </a:rPr>
              <a:t>н</a:t>
            </a:r>
            <a:r>
              <a:rPr sz="600" spc="-10" dirty="0">
                <a:latin typeface="Times New Roman"/>
                <a:cs typeface="Times New Roman"/>
              </a:rPr>
              <a:t>а</a:t>
            </a:r>
            <a:r>
              <a:rPr sz="600" spc="-5" dirty="0">
                <a:latin typeface="Times New Roman"/>
                <a:cs typeface="Times New Roman"/>
              </a:rPr>
              <a:t>я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20" dirty="0">
                <a:latin typeface="Times New Roman"/>
                <a:cs typeface="Times New Roman"/>
              </a:rPr>
              <a:t>ор</a:t>
            </a:r>
            <a:r>
              <a:rPr sz="600" spc="-35" dirty="0">
                <a:latin typeface="Times New Roman"/>
                <a:cs typeface="Times New Roman"/>
              </a:rPr>
              <a:t>г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dirty="0">
                <a:latin typeface="Times New Roman"/>
                <a:cs typeface="Times New Roman"/>
              </a:rPr>
              <a:t>в</a:t>
            </a:r>
            <a:r>
              <a:rPr sz="600" spc="-20" dirty="0">
                <a:latin typeface="Times New Roman"/>
                <a:cs typeface="Times New Roman"/>
              </a:rPr>
              <a:t>ля</a:t>
            </a:r>
            <a:r>
              <a:rPr sz="600" spc="-5" dirty="0">
                <a:latin typeface="Times New Roman"/>
                <a:cs typeface="Times New Roman"/>
              </a:rPr>
              <a:t>)</a:t>
            </a:r>
            <a:endParaRPr sz="600">
              <a:latin typeface="Times New Roman"/>
              <a:cs typeface="Times New Roman"/>
            </a:endParaRPr>
          </a:p>
          <a:p>
            <a:pPr marL="67310" marR="276225">
              <a:lnSpc>
                <a:spcPct val="160000"/>
              </a:lnSpc>
              <a:spcBef>
                <a:spcPts val="75"/>
              </a:spcBef>
            </a:pPr>
            <a:r>
              <a:rPr sz="600" spc="-30" dirty="0">
                <a:latin typeface="Times New Roman"/>
                <a:cs typeface="Times New Roman"/>
              </a:rPr>
              <a:t>Р</a:t>
            </a:r>
            <a:r>
              <a:rPr sz="600" spc="-35" dirty="0">
                <a:latin typeface="Times New Roman"/>
                <a:cs typeface="Times New Roman"/>
              </a:rPr>
              <a:t>еа</a:t>
            </a:r>
            <a:r>
              <a:rPr sz="600" spc="-40" dirty="0">
                <a:latin typeface="Times New Roman"/>
                <a:cs typeface="Times New Roman"/>
              </a:rPr>
              <a:t>ли</a:t>
            </a:r>
            <a:r>
              <a:rPr sz="600" spc="-30" dirty="0">
                <a:latin typeface="Times New Roman"/>
                <a:cs typeface="Times New Roman"/>
              </a:rPr>
              <a:t>з</a:t>
            </a:r>
            <a:r>
              <a:rPr sz="600" spc="-10" dirty="0">
                <a:latin typeface="Times New Roman"/>
                <a:cs typeface="Times New Roman"/>
              </a:rPr>
              <a:t>а</a:t>
            </a:r>
            <a:r>
              <a:rPr sz="600" spc="-15" dirty="0">
                <a:latin typeface="Times New Roman"/>
                <a:cs typeface="Times New Roman"/>
              </a:rPr>
              <a:t>ци</a:t>
            </a:r>
            <a:r>
              <a:rPr sz="600" spc="-5" dirty="0">
                <a:latin typeface="Times New Roman"/>
                <a:cs typeface="Times New Roman"/>
              </a:rPr>
              <a:t>я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15" dirty="0">
                <a:latin typeface="Times New Roman"/>
                <a:cs typeface="Times New Roman"/>
              </a:rPr>
              <a:t>н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dirty="0">
                <a:latin typeface="Times New Roman"/>
                <a:cs typeface="Times New Roman"/>
              </a:rPr>
              <a:t>в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spc="-35" dirty="0">
                <a:latin typeface="Times New Roman"/>
                <a:cs typeface="Times New Roman"/>
              </a:rPr>
              <a:t>г</a:t>
            </a:r>
            <a:r>
              <a:rPr sz="600" spc="-45" dirty="0">
                <a:latin typeface="Times New Roman"/>
                <a:cs typeface="Times New Roman"/>
              </a:rPr>
              <a:t>о</a:t>
            </a:r>
            <a:r>
              <a:rPr sz="600" spc="-25" dirty="0">
                <a:latin typeface="Times New Roman"/>
                <a:cs typeface="Times New Roman"/>
              </a:rPr>
              <a:t>д</a:t>
            </a:r>
            <a:r>
              <a:rPr sz="600" spc="-15" dirty="0">
                <a:latin typeface="Times New Roman"/>
                <a:cs typeface="Times New Roman"/>
              </a:rPr>
              <a:t>н</a:t>
            </a:r>
            <a:r>
              <a:rPr sz="600" spc="-10" dirty="0">
                <a:latin typeface="Times New Roman"/>
                <a:cs typeface="Times New Roman"/>
              </a:rPr>
              <a:t>е</a:t>
            </a:r>
            <a:r>
              <a:rPr sz="600" spc="-5" dirty="0">
                <a:latin typeface="Times New Roman"/>
                <a:cs typeface="Times New Roman"/>
              </a:rPr>
              <a:t>й</a:t>
            </a:r>
            <a:r>
              <a:rPr sz="600" spc="-15" dirty="0">
                <a:latin typeface="Times New Roman"/>
                <a:cs typeface="Times New Roman"/>
              </a:rPr>
              <a:t> </a:t>
            </a:r>
            <a:r>
              <a:rPr sz="600" spc="-35" dirty="0">
                <a:latin typeface="Times New Roman"/>
                <a:cs typeface="Times New Roman"/>
              </a:rPr>
              <a:t>а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20" dirty="0">
                <a:latin typeface="Times New Roman"/>
                <a:cs typeface="Times New Roman"/>
              </a:rPr>
              <a:t>р</a:t>
            </a:r>
            <a:r>
              <a:rPr sz="600" spc="-15" dirty="0">
                <a:latin typeface="Times New Roman"/>
                <a:cs typeface="Times New Roman"/>
              </a:rPr>
              <a:t>и</a:t>
            </a:r>
            <a:r>
              <a:rPr sz="600" spc="-50" dirty="0">
                <a:latin typeface="Times New Roman"/>
                <a:cs typeface="Times New Roman"/>
              </a:rPr>
              <a:t>б</a:t>
            </a:r>
            <a:r>
              <a:rPr sz="600" spc="-20" dirty="0">
                <a:latin typeface="Times New Roman"/>
                <a:cs typeface="Times New Roman"/>
              </a:rPr>
              <a:t>у</a:t>
            </a:r>
            <a:r>
              <a:rPr sz="600" spc="-5" dirty="0">
                <a:latin typeface="Times New Roman"/>
                <a:cs typeface="Times New Roman"/>
              </a:rPr>
              <a:t>т</a:t>
            </a:r>
            <a:r>
              <a:rPr sz="600" spc="-15" dirty="0">
                <a:latin typeface="Times New Roman"/>
                <a:cs typeface="Times New Roman"/>
              </a:rPr>
              <a:t>и</a:t>
            </a:r>
            <a:r>
              <a:rPr sz="600" spc="-10" dirty="0">
                <a:latin typeface="Times New Roman"/>
                <a:cs typeface="Times New Roman"/>
              </a:rPr>
              <a:t>к</a:t>
            </a:r>
            <a:r>
              <a:rPr sz="600" spc="-5" dirty="0">
                <a:latin typeface="Times New Roman"/>
                <a:cs typeface="Times New Roman"/>
              </a:rPr>
              <a:t>и  </a:t>
            </a:r>
            <a:r>
              <a:rPr sz="600" spc="-30" dirty="0">
                <a:latin typeface="Times New Roman"/>
                <a:cs typeface="Times New Roman"/>
              </a:rPr>
              <a:t>Р</a:t>
            </a:r>
            <a:r>
              <a:rPr sz="600" spc="-35" dirty="0">
                <a:latin typeface="Times New Roman"/>
                <a:cs typeface="Times New Roman"/>
              </a:rPr>
              <a:t>еа</a:t>
            </a:r>
            <a:r>
              <a:rPr sz="600" spc="-40" dirty="0">
                <a:latin typeface="Times New Roman"/>
                <a:cs typeface="Times New Roman"/>
              </a:rPr>
              <a:t>л</a:t>
            </a:r>
            <a:r>
              <a:rPr sz="600" spc="-15" dirty="0">
                <a:latin typeface="Times New Roman"/>
                <a:cs typeface="Times New Roman"/>
              </a:rPr>
              <a:t>и</a:t>
            </a:r>
            <a:r>
              <a:rPr sz="600" spc="-5" dirty="0">
                <a:latin typeface="Times New Roman"/>
                <a:cs typeface="Times New Roman"/>
              </a:rPr>
              <a:t>з</a:t>
            </a:r>
            <a:r>
              <a:rPr sz="600" spc="-10" dirty="0">
                <a:latin typeface="Times New Roman"/>
                <a:cs typeface="Times New Roman"/>
              </a:rPr>
              <a:t>а</a:t>
            </a:r>
            <a:r>
              <a:rPr sz="600" spc="-15" dirty="0">
                <a:latin typeface="Times New Roman"/>
                <a:cs typeface="Times New Roman"/>
              </a:rPr>
              <a:t>ци</a:t>
            </a:r>
            <a:r>
              <a:rPr sz="600" spc="-5" dirty="0">
                <a:latin typeface="Times New Roman"/>
                <a:cs typeface="Times New Roman"/>
              </a:rPr>
              <a:t>я</a:t>
            </a:r>
            <a:r>
              <a:rPr sz="600" spc="-20" dirty="0">
                <a:latin typeface="Times New Roman"/>
                <a:cs typeface="Times New Roman"/>
              </a:rPr>
              <a:t> </a:t>
            </a:r>
            <a:r>
              <a:rPr sz="600" spc="-25" dirty="0">
                <a:latin typeface="Times New Roman"/>
                <a:cs typeface="Times New Roman"/>
              </a:rPr>
              <a:t>м</a:t>
            </a:r>
            <a:r>
              <a:rPr sz="600" spc="-20" dirty="0">
                <a:latin typeface="Times New Roman"/>
                <a:cs typeface="Times New Roman"/>
              </a:rPr>
              <a:t>ор</a:t>
            </a:r>
            <a:r>
              <a:rPr sz="600" spc="-45" dirty="0">
                <a:latin typeface="Times New Roman"/>
                <a:cs typeface="Times New Roman"/>
              </a:rPr>
              <a:t>о</a:t>
            </a:r>
            <a:r>
              <a:rPr sz="600" spc="-15" dirty="0">
                <a:latin typeface="Times New Roman"/>
                <a:cs typeface="Times New Roman"/>
              </a:rPr>
              <a:t>ж</a:t>
            </a:r>
            <a:r>
              <a:rPr sz="600" spc="-10" dirty="0">
                <a:latin typeface="Times New Roman"/>
                <a:cs typeface="Times New Roman"/>
              </a:rPr>
              <a:t>е</a:t>
            </a:r>
            <a:r>
              <a:rPr sz="600" spc="-15" dirty="0">
                <a:latin typeface="Times New Roman"/>
                <a:cs typeface="Times New Roman"/>
              </a:rPr>
              <a:t>нн</a:t>
            </a:r>
            <a:r>
              <a:rPr sz="600" spc="-20" dirty="0">
                <a:latin typeface="Times New Roman"/>
                <a:cs typeface="Times New Roman"/>
              </a:rPr>
              <a:t>о</a:t>
            </a:r>
            <a:r>
              <a:rPr sz="600" spc="-35" dirty="0">
                <a:latin typeface="Times New Roman"/>
                <a:cs typeface="Times New Roman"/>
              </a:rPr>
              <a:t>г</a:t>
            </a:r>
            <a:r>
              <a:rPr sz="600" spc="-5" dirty="0">
                <a:latin typeface="Times New Roman"/>
                <a:cs typeface="Times New Roman"/>
              </a:rPr>
              <a:t>о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937505" y="7482329"/>
            <a:ext cx="52069" cy="1289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524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4</a:t>
            </a:r>
            <a:r>
              <a:rPr sz="200" spc="-15" dirty="0">
                <a:latin typeface="Times New Roman"/>
                <a:cs typeface="Times New Roman"/>
              </a:rPr>
              <a:t>9</a:t>
            </a:r>
            <a:endParaRPr sz="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200" spc="-10" dirty="0">
                <a:latin typeface="Times New Roman"/>
                <a:cs typeface="Times New Roman"/>
              </a:rPr>
              <a:t>2</a:t>
            </a:r>
            <a:r>
              <a:rPr sz="200" spc="-15" dirty="0">
                <a:latin typeface="Times New Roman"/>
                <a:cs typeface="Times New Roman"/>
              </a:rPr>
              <a:t>0</a:t>
            </a:r>
            <a:endParaRPr sz="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200" spc="-10" dirty="0">
                <a:latin typeface="Times New Roman"/>
                <a:cs typeface="Times New Roman"/>
              </a:rPr>
              <a:t>1</a:t>
            </a:r>
            <a:r>
              <a:rPr sz="200" spc="-15" dirty="0">
                <a:latin typeface="Times New Roman"/>
                <a:cs typeface="Times New Roman"/>
              </a:rPr>
              <a:t>9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693666" y="8610089"/>
            <a:ext cx="259715" cy="1104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78105" algn="r">
              <a:lnSpc>
                <a:spcPts val="229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80</a:t>
            </a:r>
            <a:endParaRPr sz="200">
              <a:latin typeface="Times New Roman"/>
              <a:cs typeface="Times New Roman"/>
            </a:endParaRPr>
          </a:p>
          <a:p>
            <a:pPr marR="22860" algn="r">
              <a:lnSpc>
                <a:spcPts val="204"/>
              </a:lnSpc>
            </a:pPr>
            <a:r>
              <a:rPr sz="200" spc="-35" dirty="0">
                <a:latin typeface="Times New Roman"/>
                <a:cs typeface="Times New Roman"/>
              </a:rPr>
              <a:t>6</a:t>
            </a:r>
            <a:r>
              <a:rPr sz="200" spc="-10" dirty="0">
                <a:latin typeface="Times New Roman"/>
                <a:cs typeface="Times New Roman"/>
              </a:rPr>
              <a:t>3,64,6</a:t>
            </a:r>
            <a:r>
              <a:rPr sz="200" spc="-15" dirty="0">
                <a:latin typeface="Times New Roman"/>
                <a:cs typeface="Times New Roman"/>
              </a:rPr>
              <a:t>5</a:t>
            </a:r>
            <a:r>
              <a:rPr sz="200" dirty="0">
                <a:latin typeface="Times New Roman"/>
                <a:cs typeface="Times New Roman"/>
              </a:rPr>
              <a:t> </a:t>
            </a:r>
            <a:r>
              <a:rPr sz="200" spc="-10" dirty="0">
                <a:latin typeface="Times New Roman"/>
                <a:cs typeface="Times New Roman"/>
              </a:rPr>
              <a:t>66,67,68,6</a:t>
            </a:r>
            <a:r>
              <a:rPr sz="200" spc="-15" dirty="0">
                <a:latin typeface="Times New Roman"/>
                <a:cs typeface="Times New Roman"/>
              </a:rPr>
              <a:t>9</a:t>
            </a:r>
            <a:endParaRPr sz="200">
              <a:latin typeface="Times New Roman"/>
              <a:cs typeface="Times New Roman"/>
            </a:endParaRPr>
          </a:p>
          <a:p>
            <a:pPr marR="5080" algn="r">
              <a:lnSpc>
                <a:spcPts val="215"/>
              </a:lnSpc>
            </a:pPr>
            <a:r>
              <a:rPr sz="200" spc="-10" dirty="0">
                <a:latin typeface="Times New Roman"/>
                <a:cs typeface="Times New Roman"/>
              </a:rPr>
              <a:t>70,71,72,73,74,75,76,77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219697" y="9036810"/>
            <a:ext cx="146050" cy="1320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87</a:t>
            </a:r>
            <a:endParaRPr sz="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00" spc="-15" dirty="0">
                <a:latin typeface="Times New Roman"/>
                <a:cs typeface="Times New Roman"/>
              </a:rPr>
              <a:t>8</a:t>
            </a:r>
            <a:r>
              <a:rPr sz="200" spc="20" dirty="0">
                <a:latin typeface="Times New Roman"/>
                <a:cs typeface="Times New Roman"/>
              </a:rPr>
              <a:t>     </a:t>
            </a:r>
            <a:r>
              <a:rPr sz="300" spc="-22" baseline="13888" dirty="0">
                <a:latin typeface="Times New Roman"/>
                <a:cs typeface="Times New Roman"/>
              </a:rPr>
              <a:t>2</a:t>
            </a:r>
            <a:endParaRPr sz="300" baseline="13888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116066" y="8988041"/>
            <a:ext cx="227965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89,90</a:t>
            </a:r>
            <a:r>
              <a:rPr sz="200" spc="35" dirty="0">
                <a:latin typeface="Times New Roman"/>
                <a:cs typeface="Times New Roman"/>
              </a:rPr>
              <a:t>       </a:t>
            </a:r>
            <a:r>
              <a:rPr sz="300" spc="-15" baseline="-27777" dirty="0">
                <a:latin typeface="Times New Roman"/>
                <a:cs typeface="Times New Roman"/>
              </a:rPr>
              <a:t>86</a:t>
            </a:r>
            <a:endParaRPr sz="300" baseline="-27777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021833" y="9170920"/>
            <a:ext cx="142875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9</a:t>
            </a:r>
            <a:r>
              <a:rPr sz="200" spc="-15" dirty="0">
                <a:latin typeface="Times New Roman"/>
                <a:cs typeface="Times New Roman"/>
              </a:rPr>
              <a:t>6</a:t>
            </a:r>
            <a:r>
              <a:rPr sz="200" dirty="0">
                <a:latin typeface="Times New Roman"/>
                <a:cs typeface="Times New Roman"/>
              </a:rPr>
              <a:t>   </a:t>
            </a:r>
            <a:r>
              <a:rPr sz="300" spc="-15" baseline="13888" dirty="0">
                <a:latin typeface="Times New Roman"/>
                <a:cs typeface="Times New Roman"/>
              </a:rPr>
              <a:t>2</a:t>
            </a:r>
            <a:r>
              <a:rPr sz="300" spc="-22" baseline="13888" dirty="0">
                <a:latin typeface="Times New Roman"/>
                <a:cs typeface="Times New Roman"/>
              </a:rPr>
              <a:t>3</a:t>
            </a:r>
            <a:endParaRPr sz="300" baseline="13888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529586" y="9314177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9</a:t>
            </a:r>
            <a:r>
              <a:rPr sz="200" spc="-15" dirty="0">
                <a:latin typeface="Times New Roman"/>
                <a:cs typeface="Times New Roman"/>
              </a:rPr>
              <a:t>7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964424" y="13093695"/>
            <a:ext cx="49530" cy="58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9</a:t>
            </a:r>
            <a:r>
              <a:rPr sz="200" spc="-15" dirty="0">
                <a:latin typeface="Times New Roman"/>
                <a:cs typeface="Times New Roman"/>
              </a:rPr>
              <a:t>8</a:t>
            </a:r>
            <a:endParaRPr sz="2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193794" y="12642591"/>
            <a:ext cx="179705" cy="889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8415" algn="ctr">
              <a:lnSpc>
                <a:spcPct val="100000"/>
              </a:lnSpc>
              <a:spcBef>
                <a:spcPts val="114"/>
              </a:spcBef>
            </a:pPr>
            <a:r>
              <a:rPr sz="200" spc="-10" dirty="0">
                <a:latin typeface="Times New Roman"/>
                <a:cs typeface="Times New Roman"/>
              </a:rPr>
              <a:t>99</a:t>
            </a:r>
            <a:endParaRPr sz="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00" spc="5" dirty="0">
                <a:latin typeface="Times New Roman"/>
                <a:cs typeface="Times New Roman"/>
              </a:rPr>
              <a:t>с</a:t>
            </a:r>
            <a:r>
              <a:rPr sz="200" spc="-20" dirty="0">
                <a:latin typeface="Times New Roman"/>
                <a:cs typeface="Times New Roman"/>
              </a:rPr>
              <a:t>т</a:t>
            </a:r>
            <a:r>
              <a:rPr sz="200" spc="-10" dirty="0">
                <a:latin typeface="Times New Roman"/>
                <a:cs typeface="Times New Roman"/>
              </a:rPr>
              <a:t>.</a:t>
            </a:r>
            <a:r>
              <a:rPr sz="200" spc="-25" dirty="0">
                <a:latin typeface="Times New Roman"/>
                <a:cs typeface="Times New Roman"/>
              </a:rPr>
              <a:t> </a:t>
            </a:r>
            <a:r>
              <a:rPr sz="200" spc="-15" dirty="0">
                <a:latin typeface="Times New Roman"/>
                <a:cs typeface="Times New Roman"/>
              </a:rPr>
              <a:t>Ш</a:t>
            </a:r>
            <a:r>
              <a:rPr sz="200" spc="5" dirty="0">
                <a:latin typeface="Times New Roman"/>
                <a:cs typeface="Times New Roman"/>
              </a:rPr>
              <a:t>а</a:t>
            </a:r>
            <a:r>
              <a:rPr sz="200" spc="-15" dirty="0">
                <a:latin typeface="Times New Roman"/>
                <a:cs typeface="Times New Roman"/>
              </a:rPr>
              <a:t>п</a:t>
            </a:r>
            <a:r>
              <a:rPr sz="200" spc="-30" dirty="0">
                <a:latin typeface="Times New Roman"/>
                <a:cs typeface="Times New Roman"/>
              </a:rPr>
              <a:t> </a:t>
            </a:r>
            <a:r>
              <a:rPr sz="200" spc="5" dirty="0">
                <a:latin typeface="Times New Roman"/>
                <a:cs typeface="Times New Roman"/>
              </a:rPr>
              <a:t>с</a:t>
            </a:r>
            <a:r>
              <a:rPr sz="200" spc="-10" dirty="0">
                <a:latin typeface="Times New Roman"/>
                <a:cs typeface="Times New Roman"/>
              </a:rPr>
              <a:t>у</a:t>
            </a:r>
            <a:r>
              <a:rPr sz="200" spc="-15" dirty="0">
                <a:latin typeface="Times New Roman"/>
                <a:cs typeface="Times New Roman"/>
              </a:rPr>
              <a:t>г</a:t>
            </a:r>
            <a:r>
              <a:rPr sz="200" spc="-20" dirty="0">
                <a:latin typeface="Times New Roman"/>
                <a:cs typeface="Times New Roman"/>
              </a:rPr>
              <a:t>с</a:t>
            </a:r>
            <a:r>
              <a:rPr sz="200" spc="-30" dirty="0">
                <a:latin typeface="Times New Roman"/>
                <a:cs typeface="Times New Roman"/>
              </a:rPr>
              <a:t>к</a:t>
            </a:r>
            <a:r>
              <a:rPr sz="200" spc="-20" dirty="0">
                <a:latin typeface="Times New Roman"/>
                <a:cs typeface="Times New Roman"/>
              </a:rPr>
              <a:t>а</a:t>
            </a:r>
            <a:r>
              <a:rPr sz="200" spc="-10" dirty="0">
                <a:latin typeface="Times New Roman"/>
                <a:cs typeface="Times New Roman"/>
              </a:rPr>
              <a:t>я</a:t>
            </a:r>
            <a:endParaRPr sz="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173</Words>
  <Application>Microsoft Office PowerPoint</Application>
  <PresentationFormat>Произвольный</PresentationFormat>
  <Paragraphs>97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Times New Roman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Ольга Савченко</cp:lastModifiedBy>
  <cp:revision>1</cp:revision>
  <dcterms:created xsi:type="dcterms:W3CDTF">2022-06-24T06:49:18Z</dcterms:created>
  <dcterms:modified xsi:type="dcterms:W3CDTF">2022-06-24T06:53:58Z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2021-02-11T00:00:00Z</vt:filetime>
  </property>
  <property fmtid="{D5CDD505-2E9C-101B-9397-08002B2CF9AE}" pid="3" name="Creator">
    <vt:lpwstr>Debenu Quick PDF Library 10.16 (www.debenu.com)</vt:lpwstr>
  </property>
  <property fmtid="{D5CDD505-2E9C-101B-9397-08002B2CF9AE}" pid="4" name="LastSaved">
    <vt:filetime>2022-06-24T00:00:00Z</vt:filetime>
  </property>
</Properties>
</file>